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1"/>
  </p:sldMasterIdLst>
  <p:notesMasterIdLst>
    <p:notesMasterId r:id="rId48"/>
  </p:notesMasterIdLst>
  <p:sldIdLst>
    <p:sldId id="308" r:id="rId2"/>
    <p:sldId id="269" r:id="rId3"/>
    <p:sldId id="328" r:id="rId4"/>
    <p:sldId id="329" r:id="rId5"/>
    <p:sldId id="330" r:id="rId6"/>
    <p:sldId id="331" r:id="rId7"/>
    <p:sldId id="332" r:id="rId8"/>
    <p:sldId id="333" r:id="rId9"/>
    <p:sldId id="334" r:id="rId10"/>
    <p:sldId id="335" r:id="rId11"/>
    <p:sldId id="336" r:id="rId12"/>
    <p:sldId id="337" r:id="rId13"/>
    <p:sldId id="338" r:id="rId14"/>
    <p:sldId id="339" r:id="rId15"/>
    <p:sldId id="340" r:id="rId16"/>
    <p:sldId id="341" r:id="rId17"/>
    <p:sldId id="342" r:id="rId18"/>
    <p:sldId id="343" r:id="rId19"/>
    <p:sldId id="344" r:id="rId20"/>
    <p:sldId id="345" r:id="rId21"/>
    <p:sldId id="346" r:id="rId22"/>
    <p:sldId id="347" r:id="rId23"/>
    <p:sldId id="348" r:id="rId24"/>
    <p:sldId id="349" r:id="rId25"/>
    <p:sldId id="350" r:id="rId26"/>
    <p:sldId id="351" r:id="rId27"/>
    <p:sldId id="352" r:id="rId28"/>
    <p:sldId id="353" r:id="rId29"/>
    <p:sldId id="354" r:id="rId30"/>
    <p:sldId id="355" r:id="rId31"/>
    <p:sldId id="356" r:id="rId32"/>
    <p:sldId id="304" r:id="rId33"/>
    <p:sldId id="306" r:id="rId34"/>
    <p:sldId id="281" r:id="rId35"/>
    <p:sldId id="320" r:id="rId36"/>
    <p:sldId id="327" r:id="rId37"/>
    <p:sldId id="312" r:id="rId38"/>
    <p:sldId id="326" r:id="rId39"/>
    <p:sldId id="314" r:id="rId40"/>
    <p:sldId id="357" r:id="rId41"/>
    <p:sldId id="358" r:id="rId42"/>
    <p:sldId id="359" r:id="rId43"/>
    <p:sldId id="360" r:id="rId44"/>
    <p:sldId id="361" r:id="rId45"/>
    <p:sldId id="278" r:id="rId46"/>
    <p:sldId id="268" r:id="rId47"/>
  </p:sldIdLst>
  <p:sldSz cx="9144000" cy="6858000" type="screen4x3"/>
  <p:notesSz cx="6815138" cy="99314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Full" cryptAlgorithmClass="hash" cryptAlgorithmType="typeAny" cryptAlgorithmSid="4" spinCount="100000" saltData="rLQEz+L61IzbRraNoImPrg" hashData="SWzIs9JEFx7hRulN776f8vmfrtw" cryptProvider="" algIdExt="0" algIdExtSource="" cryptProviderTypeExt="0" cryptProviderTypeExtSource="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3300"/>
    <a:srgbClr val="996633"/>
    <a:srgbClr val="008E40"/>
    <a:srgbClr val="CC0099"/>
    <a:srgbClr val="FF6600"/>
    <a:srgbClr val="FFE6CD"/>
    <a:srgbClr val="FFDDDD"/>
    <a:srgbClr val="FFCC99"/>
    <a:srgbClr val="FF7C80"/>
    <a:srgbClr val="484978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542" autoAdjust="0"/>
    <p:restoredTop sz="94660"/>
  </p:normalViewPr>
  <p:slideViewPr>
    <p:cSldViewPr>
      <p:cViewPr varScale="1">
        <p:scale>
          <a:sx n="74" d="100"/>
          <a:sy n="74" d="100"/>
        </p:scale>
        <p:origin x="-105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hlavičk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3226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idx="1"/>
          </p:nvPr>
        </p:nvSpPr>
        <p:spPr>
          <a:xfrm>
            <a:off x="3860335" y="0"/>
            <a:ext cx="2953226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0F5E6A-81E4-4918-BDBB-FE940C056FE8}" type="datetimeFigureOut">
              <a:rPr lang="sk-SK" smtClean="0"/>
              <a:pPr/>
              <a:t>12. 12. 2011</a:t>
            </a:fld>
            <a:endParaRPr lang="sk-SK"/>
          </a:p>
        </p:txBody>
      </p:sp>
      <p:sp>
        <p:nvSpPr>
          <p:cNvPr id="4" name="Zástupný symbol obrazu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925513" y="744538"/>
            <a:ext cx="4965700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symbol poznámok 4"/>
          <p:cNvSpPr>
            <a:spLocks noGrp="1"/>
          </p:cNvSpPr>
          <p:nvPr>
            <p:ph type="body" sz="quarter" idx="3"/>
          </p:nvPr>
        </p:nvSpPr>
        <p:spPr>
          <a:xfrm>
            <a:off x="681514" y="4717415"/>
            <a:ext cx="5452110" cy="44691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4"/>
          </p:nvPr>
        </p:nvSpPr>
        <p:spPr>
          <a:xfrm>
            <a:off x="0" y="9433106"/>
            <a:ext cx="2953226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5"/>
          </p:nvPr>
        </p:nvSpPr>
        <p:spPr>
          <a:xfrm>
            <a:off x="3860335" y="9433106"/>
            <a:ext cx="2953226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E2F78E-F2C0-49D1-A46C-6D8BF549164A}" type="slidenum">
              <a:rPr lang="sk-SK" smtClean="0"/>
              <a:pPr/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sk-SK" smtClean="0"/>
          </a:p>
        </p:txBody>
      </p:sp>
      <p:sp>
        <p:nvSpPr>
          <p:cNvPr id="3277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AD1EB74-C4A3-4085-A920-D9C6A8217CE6}" type="slidenum">
              <a:rPr lang="cs-CZ"/>
              <a:pPr/>
              <a:t>29</a:t>
            </a:fld>
            <a:endParaRPr 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avouhlý trojuholník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Nadpis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17" name="Podnadpis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sk-SK" smtClean="0"/>
              <a:t>Kliknite sem a upravte štýl predlohy podnadpisov.</a:t>
            </a:r>
            <a:endParaRPr kumimoji="0" lang="en-US"/>
          </a:p>
        </p:txBody>
      </p:sp>
      <p:grpSp>
        <p:nvGrpSpPr>
          <p:cNvPr id="2" name="Skupina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Voľná forma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Voľná forma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Voľná forma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Rovná spojnica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Zástupný symbol dátumu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r>
              <a:rPr lang="sk-SK" smtClean="0"/>
              <a:t>12.12.2011 / BŠ</a:t>
            </a:r>
            <a:endParaRPr lang="sk-SK"/>
          </a:p>
        </p:txBody>
      </p:sp>
      <p:sp>
        <p:nvSpPr>
          <p:cNvPr id="19" name="Zástupný symbol päty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r>
              <a:rPr lang="pl-PL" smtClean="0"/>
              <a:t>SŽkJ: Nostalgia po Bohu (Ž 42-43)</a:t>
            </a:r>
            <a:endParaRPr lang="sk-SK"/>
          </a:p>
        </p:txBody>
      </p:sp>
      <p:sp>
        <p:nvSpPr>
          <p:cNvPr id="27" name="Zástupný symbol čísla snímky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2923BD70-47D5-4749-8E43-3FFD81D86C7B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r>
              <a:rPr lang="sk-SK" smtClean="0"/>
              <a:t>12.12.2011 / BŠ</a:t>
            </a:r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pl-PL" smtClean="0"/>
              <a:t>SŽkJ: Nostalgia po Bohu (Ž 42-43)</a:t>
            </a:r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923BD70-47D5-4749-8E43-3FFD81D86C7B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r>
              <a:rPr lang="sk-SK" smtClean="0"/>
              <a:t>12.12.2011 / BŠ</a:t>
            </a:r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pl-PL" smtClean="0"/>
              <a:t>SŽkJ: Nostalgia po Bohu (Ž 42-43)</a:t>
            </a:r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923BD70-47D5-4749-8E43-3FFD81D86C7B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r>
              <a:rPr lang="sk-SK" smtClean="0"/>
              <a:t>12.12.2011 / BŠ</a:t>
            </a:r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pl-PL" smtClean="0"/>
              <a:t>SŽkJ: Nostalgia po Bohu (Ž 42-43)</a:t>
            </a:r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923BD70-47D5-4749-8E43-3FFD81D86C7B}" type="slidenum">
              <a:rPr lang="sk-SK" smtClean="0"/>
              <a:pPr/>
              <a:t>‹#›</a:t>
            </a:fld>
            <a:endParaRPr lang="sk-SK"/>
          </a:p>
        </p:txBody>
      </p:sp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r>
              <a:rPr lang="sk-SK" smtClean="0"/>
              <a:t>12.12.2011 / BŠ</a:t>
            </a:r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pl-PL" smtClean="0"/>
              <a:t>SŽkJ: Nostalgia po Bohu (Ž 42-43)</a:t>
            </a:r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923BD70-47D5-4749-8E43-3FFD81D86C7B}" type="slidenum">
              <a:rPr lang="sk-SK" smtClean="0"/>
              <a:pPr/>
              <a:t>‹#›</a:t>
            </a:fld>
            <a:endParaRPr lang="sk-SK"/>
          </a:p>
        </p:txBody>
      </p:sp>
      <p:sp>
        <p:nvSpPr>
          <p:cNvPr id="7" name="Výložka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Výložka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r>
              <a:rPr lang="sk-SK" smtClean="0"/>
              <a:t>12.12.2011 / BŠ</a:t>
            </a:r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pl-PL" smtClean="0"/>
              <a:t>SŽkJ: Nostalgia po Bohu (Ž 42-43)</a:t>
            </a:r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923BD70-47D5-4749-8E43-3FFD81D86C7B}" type="slidenum">
              <a:rPr lang="sk-SK" smtClean="0"/>
              <a:pPr/>
              <a:t>‹#›</a:t>
            </a:fld>
            <a:endParaRPr lang="sk-SK"/>
          </a:p>
        </p:txBody>
      </p:sp>
      <p:sp>
        <p:nvSpPr>
          <p:cNvPr id="8" name="Nadpis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ovnani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</p:txBody>
      </p:sp>
      <p:sp>
        <p:nvSpPr>
          <p:cNvPr id="5" name="Zástupný symbol obsahu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r>
              <a:rPr lang="sk-SK" smtClean="0"/>
              <a:t>12.12.2011 / BŠ</a:t>
            </a:r>
            <a:endParaRPr lang="sk-SK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pl-PL" smtClean="0"/>
              <a:t>SŽkJ: Nostalgia po Bohu (Ž 42-43)</a:t>
            </a:r>
            <a:endParaRPr lang="sk-SK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923BD70-47D5-4749-8E43-3FFD81D86C7B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r>
              <a:rPr lang="sk-SK" smtClean="0"/>
              <a:t>12.12.2011 / BŠ</a:t>
            </a:r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pl-PL" smtClean="0"/>
              <a:t>SŽkJ: Nostalgia po Bohu (Ž 42-43)</a:t>
            </a:r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923BD70-47D5-4749-8E43-3FFD81D86C7B}" type="slidenum">
              <a:rPr lang="sk-SK" smtClean="0"/>
              <a:pPr/>
              <a:t>‹#›</a:t>
            </a:fld>
            <a:endParaRPr lang="sk-SK"/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r>
              <a:rPr lang="sk-SK" smtClean="0"/>
              <a:t>12.12.2011 / BŠ</a:t>
            </a:r>
            <a:endParaRPr lang="sk-SK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pl-PL" smtClean="0"/>
              <a:t>SŽkJ: Nostalgia po Bohu (Ž 42-43)</a:t>
            </a:r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923BD70-47D5-4749-8E43-3FFD81D86C7B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popisom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r>
              <a:rPr lang="sk-SK" smtClean="0"/>
              <a:t>12.12.2011 / BŠ</a:t>
            </a:r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pl-PL" smtClean="0"/>
              <a:t>SŽkJ: Nostalgia po Bohu (Ž 42-43)</a:t>
            </a:r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923BD70-47D5-4749-8E43-3FFD81D86C7B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ok s popisom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sk-SK" smtClean="0"/>
              <a:t>Ak chcete pridať obrázok, kliknite na ikonu</a:t>
            </a:r>
            <a:endParaRPr kumimoji="0" lang="en-US" dirty="0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r>
              <a:rPr lang="sk-SK" smtClean="0"/>
              <a:t>12.12.2011 / BŠ</a:t>
            </a:r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r>
              <a:rPr lang="pl-PL" smtClean="0"/>
              <a:t>SŽkJ: Nostalgia po Bohu (Ž 42-43)</a:t>
            </a:r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2923BD70-47D5-4749-8E43-3FFD81D86C7B}" type="slidenum">
              <a:rPr lang="sk-SK" smtClean="0"/>
              <a:pPr/>
              <a:t>‹#›</a:t>
            </a:fld>
            <a:endParaRPr lang="sk-SK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8" name="Voľná forma 7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Voľná forma 8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Pravouhlý trojuholník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Rovná spojnica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Výložka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Výložka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Voľná forma 12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Voľná forma 11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Pravouhlý trojuholník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Rovná spojnica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Zástupný symbol nadpisu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0" name="Zástupný symbol textu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  <a:p>
            <a:pPr lvl="1" eaLnBrk="1" latinLnBrk="0" hangingPunct="1"/>
            <a:r>
              <a:rPr kumimoji="0" lang="sk-SK" smtClean="0"/>
              <a:t>Druhá úroveň</a:t>
            </a:r>
          </a:p>
          <a:p>
            <a:pPr lvl="2" eaLnBrk="1" latinLnBrk="0" hangingPunct="1"/>
            <a:r>
              <a:rPr kumimoji="0" lang="sk-SK" smtClean="0"/>
              <a:t>Tretia úroveň</a:t>
            </a:r>
          </a:p>
          <a:p>
            <a:pPr lvl="3" eaLnBrk="1" latinLnBrk="0" hangingPunct="1"/>
            <a:r>
              <a:rPr kumimoji="0" lang="sk-SK" smtClean="0"/>
              <a:t>Štvrtá úroveň</a:t>
            </a:r>
          </a:p>
          <a:p>
            <a:pPr lvl="4" eaLnBrk="1" latinLnBrk="0" hangingPunct="1"/>
            <a:r>
              <a:rPr kumimoji="0" lang="sk-SK" smtClean="0"/>
              <a:t>Piata úroveň</a:t>
            </a:r>
            <a:endParaRPr kumimoji="0" lang="en-US"/>
          </a:p>
        </p:txBody>
      </p:sp>
      <p:sp>
        <p:nvSpPr>
          <p:cNvPr id="10" name="Zástupný symbol dátumu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r>
              <a:rPr lang="sk-SK" smtClean="0"/>
              <a:t>12.12.2011 / BŠ</a:t>
            </a:r>
            <a:endParaRPr lang="sk-SK"/>
          </a:p>
        </p:txBody>
      </p:sp>
      <p:sp>
        <p:nvSpPr>
          <p:cNvPr id="22" name="Zástupný symbol päty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r>
              <a:rPr lang="pl-PL" smtClean="0"/>
              <a:t>SŽkJ: Nostalgia po Bohu (Ž 42-43)</a:t>
            </a:r>
            <a:endParaRPr lang="sk-SK"/>
          </a:p>
        </p:txBody>
      </p:sp>
      <p:sp>
        <p:nvSpPr>
          <p:cNvPr id="18" name="Zástupný symbol čísla snímky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2923BD70-47D5-4749-8E43-3FFD81D86C7B}" type="slidenum">
              <a:rPr lang="sk-SK" smtClean="0"/>
              <a:pPr/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/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395536" y="260648"/>
            <a:ext cx="8064896" cy="2909881"/>
          </a:xfrm>
        </p:spPr>
        <p:txBody>
          <a:bodyPr>
            <a:normAutofit/>
          </a:bodyPr>
          <a:lstStyle/>
          <a:p>
            <a:pPr algn="l"/>
            <a:r>
              <a:rPr lang="sk-SK" sz="5400" dirty="0" smtClean="0">
                <a:solidFill>
                  <a:schemeClr val="accent3">
                    <a:lumMod val="75000"/>
                  </a:schemeClr>
                </a:solidFill>
              </a:rPr>
              <a:t>Slovom žalmu k jubileu</a:t>
            </a:r>
            <a:r>
              <a:rPr lang="sk-SK" dirty="0" smtClean="0">
                <a:solidFill>
                  <a:schemeClr val="accent3">
                    <a:lumMod val="75000"/>
                  </a:schemeClr>
                </a:solidFill>
              </a:rPr>
              <a:t/>
            </a:r>
            <a:br>
              <a:rPr lang="sk-SK" dirty="0" smtClean="0">
                <a:solidFill>
                  <a:schemeClr val="accent3">
                    <a:lumMod val="75000"/>
                  </a:schemeClr>
                </a:solidFill>
              </a:rPr>
            </a:br>
            <a:r>
              <a:rPr lang="sk-SK" sz="2800" i="1" dirty="0" smtClean="0">
                <a:solidFill>
                  <a:schemeClr val="accent5">
                    <a:lumMod val="75000"/>
                  </a:schemeClr>
                </a:solidFill>
              </a:rPr>
              <a:t>12. december </a:t>
            </a:r>
            <a:r>
              <a:rPr lang="sk-SK" sz="2800" i="1" dirty="0" smtClean="0">
                <a:solidFill>
                  <a:schemeClr val="accent5">
                    <a:lumMod val="75000"/>
                  </a:schemeClr>
                </a:solidFill>
              </a:rPr>
              <a:t>2011 </a:t>
            </a:r>
            <a:r>
              <a:rPr lang="sk-SK" sz="2800" i="1" dirty="0" smtClean="0">
                <a:solidFill>
                  <a:schemeClr val="accent5">
                    <a:lumMod val="75000"/>
                  </a:schemeClr>
                </a:solidFill>
              </a:rPr>
              <a:t/>
            </a:r>
            <a:br>
              <a:rPr lang="sk-SK" sz="2800" i="1" dirty="0" smtClean="0">
                <a:solidFill>
                  <a:schemeClr val="accent5">
                    <a:lumMod val="75000"/>
                  </a:schemeClr>
                </a:solidFill>
              </a:rPr>
            </a:br>
            <a:r>
              <a:rPr lang="sk-SK" sz="2000" b="0" dirty="0" smtClean="0">
                <a:solidFill>
                  <a:schemeClr val="accent3">
                    <a:lumMod val="75000"/>
                  </a:schemeClr>
                </a:solidFill>
              </a:rPr>
              <a:t>(9. stretnutie – posledné stretnutie 1. ročníka)</a:t>
            </a:r>
            <a:r>
              <a:rPr lang="sk-SK" sz="36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/>
            </a:r>
            <a:br>
              <a:rPr lang="sk-SK" sz="36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</a:br>
            <a:endParaRPr lang="sk-SK" sz="4000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467544" y="3501008"/>
            <a:ext cx="7988424" cy="1800200"/>
          </a:xfrm>
        </p:spPr>
        <p:txBody>
          <a:bodyPr>
            <a:normAutofit lnSpcReduction="10000"/>
          </a:bodyPr>
          <a:lstStyle/>
          <a:p>
            <a:pPr algn="l"/>
            <a:r>
              <a:rPr lang="sk-SK" sz="28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Veľké Kršteňany, Železná Breznica a Trenčín</a:t>
            </a:r>
            <a:endParaRPr lang="sk-SK" sz="2800" i="1" dirty="0" smtClean="0">
              <a:solidFill>
                <a:schemeClr val="accent3">
                  <a:lumMod val="75000"/>
                </a:schemeClr>
              </a:solidFill>
            </a:endParaRPr>
          </a:p>
          <a:p>
            <a:pPr algn="l"/>
            <a:r>
              <a:rPr lang="sk-SK" sz="2400" i="1" dirty="0" smtClean="0">
                <a:solidFill>
                  <a:schemeClr val="accent3">
                    <a:lumMod val="75000"/>
                  </a:schemeClr>
                </a:solidFill>
              </a:rPr>
              <a:t>	</a:t>
            </a:r>
            <a:r>
              <a:rPr lang="sk-SK" sz="2000" i="1" dirty="0" smtClean="0">
                <a:solidFill>
                  <a:schemeClr val="accent3">
                    <a:lumMod val="75000"/>
                  </a:schemeClr>
                </a:solidFill>
              </a:rPr>
              <a:t>Historický exkurz</a:t>
            </a:r>
            <a:endParaRPr lang="sk-SK" sz="2400" dirty="0" smtClean="0">
              <a:solidFill>
                <a:schemeClr val="accent3">
                  <a:lumMod val="75000"/>
                </a:schemeClr>
              </a:solidFill>
            </a:endParaRPr>
          </a:p>
          <a:p>
            <a:pPr algn="l"/>
            <a:r>
              <a:rPr lang="sk-SK" sz="28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Nostalgia za Božou tvárou (Žalm 42-43)</a:t>
            </a:r>
            <a:endParaRPr lang="sk-SK" sz="2400" b="1" dirty="0" smtClean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/>
            <a:r>
              <a:rPr lang="sk-SK" b="1" dirty="0" smtClean="0"/>
              <a:t>	</a:t>
            </a:r>
            <a:r>
              <a:rPr lang="sk-SK" sz="2000" i="1" dirty="0" smtClean="0">
                <a:solidFill>
                  <a:schemeClr val="accent3">
                    <a:lumMod val="75000"/>
                  </a:schemeClr>
                </a:solidFill>
              </a:rPr>
              <a:t>Čítanie a výklad </a:t>
            </a:r>
            <a:r>
              <a:rPr lang="sk-SK" sz="2000" b="1" i="1" dirty="0" smtClean="0">
                <a:solidFill>
                  <a:schemeClr val="accent3">
                    <a:lumMod val="75000"/>
                  </a:schemeClr>
                </a:solidFill>
              </a:rPr>
              <a:t>žalmu</a:t>
            </a:r>
            <a:r>
              <a:rPr lang="sk-SK" sz="2000" b="1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endParaRPr lang="sk-SK" sz="2400" b="1" dirty="0" smtClean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4" name="Picture 3" descr="D:\My Documents\AKADEMICKE\KSFX -03- So Zalmami\SZkJ-obrazok-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72200" y="1671168"/>
            <a:ext cx="2466536" cy="17409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6" name="Picture 2" descr="D:\My Documents\AKADEMICKE\KSFX -03- So Zalmami\SZkJ-LOGO-ciern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4869160"/>
            <a:ext cx="1674883" cy="23762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5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188913"/>
            <a:ext cx="7388249" cy="55415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ovéPole 2"/>
          <p:cNvSpPr txBox="1"/>
          <p:nvPr/>
        </p:nvSpPr>
        <p:spPr>
          <a:xfrm>
            <a:off x="428625" y="5916613"/>
            <a:ext cx="8215313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sk-SK" sz="3200" b="1" dirty="0">
                <a:solidFill>
                  <a:schemeClr val="bg1"/>
                </a:solidFill>
                <a:latin typeface="+mn-lt"/>
              </a:rPr>
              <a:t>Kostol sv. Cyrila a Metoda – Železná Breznica</a:t>
            </a:r>
            <a:endParaRPr lang="cs-CZ" sz="3200" b="1" dirty="0">
              <a:solidFill>
                <a:schemeClr val="bg1"/>
              </a:solidFill>
              <a:latin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2966" y="331789"/>
            <a:ext cx="7462372" cy="55975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ScanImage002.jpg"/>
          <p:cNvPicPr>
            <a:picLocks noChangeAspect="1"/>
          </p:cNvPicPr>
          <p:nvPr/>
        </p:nvPicPr>
        <p:blipFill>
          <a:blip r:embed="rId2" cstate="print"/>
          <a:srcRect r="1010" b="1978"/>
          <a:stretch>
            <a:fillRect/>
          </a:stretch>
        </p:blipFill>
        <p:spPr>
          <a:xfrm>
            <a:off x="1000100" y="357166"/>
            <a:ext cx="7000924" cy="55007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21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260350"/>
            <a:ext cx="8497887" cy="63738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333375"/>
            <a:ext cx="8066087" cy="60499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ScanImage001.jpg"/>
          <p:cNvPicPr>
            <a:picLocks noChangeAspect="1"/>
          </p:cNvPicPr>
          <p:nvPr/>
        </p:nvPicPr>
        <p:blipFill>
          <a:blip r:embed="rId2" cstate="print"/>
          <a:srcRect l="953" t="3722" r="2120" b="3533"/>
          <a:stretch>
            <a:fillRect/>
          </a:stretch>
        </p:blipFill>
        <p:spPr>
          <a:xfrm rot="10800000">
            <a:off x="1142976" y="428604"/>
            <a:ext cx="6786610" cy="50798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6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260350"/>
            <a:ext cx="8351837" cy="62642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5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260350"/>
            <a:ext cx="8351837" cy="62642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4075" y="188913"/>
            <a:ext cx="4802188" cy="64039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Mapa_Zelezna_Breznic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14414" y="500042"/>
            <a:ext cx="6836001" cy="55007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sahu 1"/>
          <p:cNvSpPr>
            <a:spLocks noGrp="1"/>
          </p:cNvSpPr>
          <p:nvPr>
            <p:ph idx="1"/>
          </p:nvPr>
        </p:nvSpPr>
        <p:spPr>
          <a:xfrm>
            <a:off x="251520" y="1481328"/>
            <a:ext cx="8435280" cy="4611968"/>
          </a:xfrm>
        </p:spPr>
        <p:txBody>
          <a:bodyPr>
            <a:normAutofit fontScale="77500" lnSpcReduction="20000"/>
          </a:bodyPr>
          <a:lstStyle/>
          <a:p>
            <a:pPr marL="624078" indent="-514350">
              <a:buFont typeface="+mj-lt"/>
              <a:buAutoNum type="arabicPeriod"/>
            </a:pPr>
            <a:r>
              <a:rPr lang="sk-SK" sz="2800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Večerné chvály</a:t>
            </a:r>
          </a:p>
          <a:p>
            <a:pPr marL="624078" lvl="1" indent="-514350">
              <a:spcBef>
                <a:spcPts val="400"/>
              </a:spcBef>
              <a:buSzPct val="68000"/>
              <a:buNone/>
            </a:pPr>
            <a:r>
              <a:rPr lang="sk-SK" sz="1900" b="1" dirty="0" smtClean="0">
                <a:solidFill>
                  <a:schemeClr val="accent3">
                    <a:lumMod val="75000"/>
                  </a:schemeClr>
                </a:solidFill>
              </a:rPr>
              <a:t>		</a:t>
            </a:r>
            <a:r>
              <a:rPr lang="sk-SK" sz="1900" dirty="0" smtClean="0"/>
              <a:t>Mons. Marián </a:t>
            </a:r>
            <a:r>
              <a:rPr lang="sk-SK" sz="1900" dirty="0" err="1" smtClean="0"/>
              <a:t>Bublinec</a:t>
            </a:r>
            <a:endParaRPr lang="sk-SK" sz="1900" dirty="0" smtClean="0"/>
          </a:p>
          <a:p>
            <a:pPr marL="624078" indent="-514350">
              <a:buFont typeface="+mj-lt"/>
              <a:buAutoNum type="arabicPeriod"/>
            </a:pPr>
            <a:endParaRPr lang="sk-SK" sz="2400" b="1" dirty="0" smtClean="0">
              <a:solidFill>
                <a:schemeClr val="accent3">
                  <a:lumMod val="75000"/>
                </a:schemeClr>
              </a:solidFill>
            </a:endParaRPr>
          </a:p>
          <a:p>
            <a:pPr marL="624078" indent="-514350">
              <a:buFont typeface="+mj-lt"/>
              <a:buAutoNum type="arabicPeriod"/>
            </a:pPr>
            <a:r>
              <a:rPr lang="sk-SK" sz="2800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Veľké Kršteňany, Železná Breznica a Trenčín </a:t>
            </a:r>
          </a:p>
          <a:p>
            <a:pPr lvl="1">
              <a:buNone/>
            </a:pPr>
            <a:r>
              <a:rPr lang="sk-SK" sz="1900" i="1" dirty="0" smtClean="0">
                <a:solidFill>
                  <a:schemeClr val="accent3">
                    <a:lumMod val="75000"/>
                  </a:schemeClr>
                </a:solidFill>
              </a:rPr>
              <a:t>		</a:t>
            </a:r>
            <a:r>
              <a:rPr lang="sk-SK" sz="1900" i="1" dirty="0" smtClean="0"/>
              <a:t>Historický exkurz </a:t>
            </a:r>
            <a:r>
              <a:rPr lang="sk-SK" sz="1900" dirty="0" smtClean="0"/>
              <a:t>– P. Baláž</a:t>
            </a:r>
          </a:p>
          <a:p>
            <a:pPr lvl="1">
              <a:buNone/>
            </a:pPr>
            <a:endParaRPr lang="sk-SK" sz="2100" dirty="0" smtClean="0">
              <a:solidFill>
                <a:schemeClr val="accent3">
                  <a:lumMod val="75000"/>
                </a:schemeClr>
              </a:solidFill>
            </a:endParaRPr>
          </a:p>
          <a:p>
            <a:pPr marL="624078" indent="-514350">
              <a:buFont typeface="+mj-lt"/>
              <a:buAutoNum type="arabicPeriod"/>
            </a:pPr>
            <a:r>
              <a:rPr lang="sk-SK" sz="2800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Nostalgia za Božou tvárou (Žalmy 42-43)</a:t>
            </a:r>
            <a:endParaRPr lang="sk-SK" sz="2800" b="1" dirty="0" smtClean="0">
              <a:solidFill>
                <a:schemeClr val="accent3">
                  <a:lumMod val="75000"/>
                </a:schemeClr>
              </a:solidFill>
            </a:endParaRPr>
          </a:p>
          <a:p>
            <a:pPr lvl="1">
              <a:buNone/>
            </a:pPr>
            <a:r>
              <a:rPr lang="sk-SK" sz="1900" i="1" dirty="0" smtClean="0">
                <a:solidFill>
                  <a:schemeClr val="accent3">
                    <a:lumMod val="75000"/>
                  </a:schemeClr>
                </a:solidFill>
              </a:rPr>
              <a:t>		</a:t>
            </a:r>
            <a:r>
              <a:rPr lang="sk-SK" sz="1900" i="1" dirty="0" smtClean="0"/>
              <a:t>Čítanie a výklad žalmu </a:t>
            </a:r>
            <a:r>
              <a:rPr lang="sk-SK" sz="1900" dirty="0" smtClean="0"/>
              <a:t>- B. Štrba</a:t>
            </a:r>
          </a:p>
          <a:p>
            <a:pPr lvl="1">
              <a:buNone/>
            </a:pPr>
            <a:endParaRPr lang="sk-SK" sz="2000" dirty="0" smtClean="0">
              <a:solidFill>
                <a:schemeClr val="accent3">
                  <a:lumMod val="75000"/>
                </a:schemeClr>
              </a:solidFill>
            </a:endParaRPr>
          </a:p>
          <a:p>
            <a:pPr marL="624078" indent="-514350">
              <a:buFont typeface="+mj-lt"/>
              <a:buAutoNum type="arabicPeriod"/>
            </a:pPr>
            <a:r>
              <a:rPr lang="sk-SK" b="1" dirty="0" smtClean="0">
                <a:solidFill>
                  <a:schemeClr val="accent3">
                    <a:lumMod val="75000"/>
                  </a:schemeClr>
                </a:solidFill>
              </a:rPr>
              <a:t>Diskusia </a:t>
            </a:r>
          </a:p>
          <a:p>
            <a:pPr marL="624078" indent="-514350">
              <a:buFont typeface="+mj-lt"/>
              <a:buAutoNum type="arabicPeriod"/>
            </a:pPr>
            <a:endParaRPr lang="sk-SK" sz="2100" b="1" dirty="0" smtClean="0">
              <a:solidFill>
                <a:schemeClr val="accent3">
                  <a:lumMod val="75000"/>
                </a:schemeClr>
              </a:solidFill>
            </a:endParaRPr>
          </a:p>
          <a:p>
            <a:pPr marL="624078" indent="-514350">
              <a:buFont typeface="+mj-lt"/>
              <a:buAutoNum type="arabicPeriod"/>
            </a:pPr>
            <a:r>
              <a:rPr lang="sk-SK" b="1" dirty="0" smtClean="0">
                <a:solidFill>
                  <a:schemeClr val="accent3">
                    <a:lumMod val="75000"/>
                  </a:schemeClr>
                </a:solidFill>
              </a:rPr>
              <a:t>Záverečné slovo</a:t>
            </a:r>
          </a:p>
          <a:p>
            <a:pPr marL="624078" indent="-514350">
              <a:buFont typeface="+mj-lt"/>
              <a:buAutoNum type="arabicPeriod"/>
            </a:pPr>
            <a:endParaRPr lang="sk-SK" sz="1800" b="1" dirty="0" smtClean="0">
              <a:solidFill>
                <a:schemeClr val="accent3">
                  <a:lumMod val="75000"/>
                </a:schemeClr>
              </a:solidFill>
            </a:endParaRPr>
          </a:p>
          <a:p>
            <a:pPr marL="624078" indent="-514350">
              <a:buFont typeface="+mj-lt"/>
              <a:buAutoNum type="arabicPeriod"/>
            </a:pPr>
            <a:r>
              <a:rPr lang="sk-SK" b="1" dirty="0" smtClean="0">
                <a:solidFill>
                  <a:schemeClr val="accent3">
                    <a:lumMod val="75000"/>
                  </a:schemeClr>
                </a:solidFill>
              </a:rPr>
              <a:t>Modlitba</a:t>
            </a:r>
          </a:p>
          <a:p>
            <a:pPr marL="624078" indent="-514350">
              <a:buFont typeface="+mj-lt"/>
              <a:buAutoNum type="arabicPeriod"/>
            </a:pPr>
            <a:endParaRPr lang="sk-SK" sz="1800" b="1" dirty="0" smtClean="0">
              <a:solidFill>
                <a:schemeClr val="accent3">
                  <a:lumMod val="75000"/>
                </a:schemeClr>
              </a:solidFill>
            </a:endParaRPr>
          </a:p>
          <a:p>
            <a:pPr marL="624078" indent="-514350">
              <a:buFont typeface="+mj-lt"/>
              <a:buAutoNum type="arabicPeriod"/>
            </a:pPr>
            <a:r>
              <a:rPr lang="sk-SK" b="1" dirty="0" smtClean="0">
                <a:solidFill>
                  <a:schemeClr val="accent3">
                    <a:lumMod val="75000"/>
                  </a:schemeClr>
                </a:solidFill>
              </a:rPr>
              <a:t>Občerstvenie </a:t>
            </a:r>
          </a:p>
          <a:p>
            <a:endParaRPr lang="sk-SK" dirty="0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k-SK" smtClean="0"/>
              <a:t>12.12.2011 / BŠ</a:t>
            </a:r>
            <a:endParaRPr lang="sk-SK" dirty="0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SŽkJ: Nostalgia po Bohu (Ž 42-43)</a:t>
            </a:r>
            <a:endParaRPr lang="sk-SK" dirty="0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3BD70-47D5-4749-8E43-3FFD81D86C7B}" type="slidenum">
              <a:rPr lang="sk-SK" smtClean="0"/>
              <a:pPr/>
              <a:t>2</a:t>
            </a:fld>
            <a:endParaRPr lang="sk-SK"/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Priebeh stretnutia  </a:t>
            </a:r>
            <a:endParaRPr lang="sk-SK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7" name="Picture 3" descr="D:\My Documents\AKADEMICKE\KSFX -03- So Zalmami\SZkJ-obrazok-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4420" y="116632"/>
            <a:ext cx="714149" cy="5040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50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404827"/>
            <a:ext cx="8066087" cy="51673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ovéPole 2"/>
          <p:cNvSpPr txBox="1"/>
          <p:nvPr/>
        </p:nvSpPr>
        <p:spPr>
          <a:xfrm>
            <a:off x="428625" y="5929313"/>
            <a:ext cx="8215313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sk-SK" sz="3200" b="1" dirty="0">
                <a:solidFill>
                  <a:schemeClr val="bg1"/>
                </a:solidFill>
                <a:latin typeface="+mn-lt"/>
              </a:rPr>
              <a:t>Trenčín - hrad</a:t>
            </a:r>
            <a:endParaRPr lang="cs-CZ" sz="3200" b="1" dirty="0">
              <a:solidFill>
                <a:schemeClr val="bg1"/>
              </a:solidFill>
              <a:latin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1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3827" y="403226"/>
            <a:ext cx="7464387" cy="55975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550" y="333375"/>
            <a:ext cx="7272338" cy="54514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ovéPole 2"/>
          <p:cNvSpPr txBox="1"/>
          <p:nvPr/>
        </p:nvSpPr>
        <p:spPr>
          <a:xfrm>
            <a:off x="428625" y="6000750"/>
            <a:ext cx="8215313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sk-SK" sz="3200" b="1" dirty="0">
                <a:solidFill>
                  <a:schemeClr val="bg1"/>
                </a:solidFill>
                <a:latin typeface="+mn-lt"/>
              </a:rPr>
              <a:t>Trenčín hrad - rotunda</a:t>
            </a:r>
            <a:endParaRPr lang="cs-CZ" sz="3200" b="1" dirty="0">
              <a:solidFill>
                <a:schemeClr val="bg1"/>
              </a:solidFill>
              <a:latin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9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1557338"/>
            <a:ext cx="8802687" cy="32115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ScanImage4.jpg"/>
          <p:cNvPicPr>
            <a:picLocks noChangeAspect="1"/>
          </p:cNvPicPr>
          <p:nvPr/>
        </p:nvPicPr>
        <p:blipFill>
          <a:blip r:embed="rId2" cstate="print"/>
          <a:srcRect l="11040" t="2560" r="8989" b="71461"/>
          <a:stretch>
            <a:fillRect/>
          </a:stretch>
        </p:blipFill>
        <p:spPr>
          <a:xfrm rot="10800000">
            <a:off x="1142976" y="571480"/>
            <a:ext cx="6715172" cy="39602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ovéPole 4"/>
          <p:cNvSpPr txBox="1"/>
          <p:nvPr/>
        </p:nvSpPr>
        <p:spPr>
          <a:xfrm>
            <a:off x="428625" y="4929188"/>
            <a:ext cx="8215313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sk-SK" sz="3200" b="1" dirty="0">
                <a:solidFill>
                  <a:schemeClr val="bg1"/>
                </a:solidFill>
                <a:latin typeface="+mn-lt"/>
              </a:rPr>
              <a:t>rotunda - pôdorys</a:t>
            </a:r>
            <a:endParaRPr lang="cs-CZ" sz="3200" b="1" dirty="0">
              <a:solidFill>
                <a:schemeClr val="bg1"/>
              </a:solidFill>
              <a:latin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4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404813"/>
            <a:ext cx="7272337" cy="49149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ovéPole 2"/>
          <p:cNvSpPr txBox="1"/>
          <p:nvPr/>
        </p:nvSpPr>
        <p:spPr>
          <a:xfrm>
            <a:off x="500063" y="5643563"/>
            <a:ext cx="8215312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sk-SK" sz="3200" b="1" dirty="0">
                <a:solidFill>
                  <a:schemeClr val="bg1"/>
                </a:solidFill>
                <a:latin typeface="+mn-lt"/>
              </a:rPr>
              <a:t>Skalka nad Váhom</a:t>
            </a:r>
            <a:endParaRPr lang="cs-CZ" sz="3200" b="1" dirty="0">
              <a:solidFill>
                <a:schemeClr val="bg1"/>
              </a:solidFill>
              <a:latin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1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28" y="476250"/>
            <a:ext cx="6357938" cy="47513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61" name="Picture 5"/>
          <p:cNvPicPr>
            <a:picLocks noChangeAspect="1" noChangeArrowheads="1"/>
          </p:cNvPicPr>
          <p:nvPr/>
        </p:nvPicPr>
        <p:blipFill>
          <a:blip r:embed="rId2" cstate="print"/>
          <a:srcRect l="3095" t="3140" r="1994" b="8017"/>
          <a:stretch>
            <a:fillRect/>
          </a:stretch>
        </p:blipFill>
        <p:spPr bwMode="auto">
          <a:xfrm>
            <a:off x="1285852" y="500042"/>
            <a:ext cx="6572296" cy="47149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ovéPole 2"/>
          <p:cNvSpPr txBox="1"/>
          <p:nvPr/>
        </p:nvSpPr>
        <p:spPr>
          <a:xfrm>
            <a:off x="428625" y="5559425"/>
            <a:ext cx="8215313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sk-SK" sz="3200" b="1" dirty="0">
                <a:solidFill>
                  <a:schemeClr val="bg1"/>
                </a:solidFill>
                <a:latin typeface="+mn-lt"/>
              </a:rPr>
              <a:t>Skalka nad Váhom – základy kostola</a:t>
            </a:r>
            <a:endParaRPr lang="cs-CZ" sz="3200" b="1" dirty="0">
              <a:solidFill>
                <a:schemeClr val="bg1"/>
              </a:solidFill>
              <a:latin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20925" y="428625"/>
            <a:ext cx="4502150" cy="429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ovéPole 2"/>
          <p:cNvSpPr txBox="1"/>
          <p:nvPr/>
        </p:nvSpPr>
        <p:spPr>
          <a:xfrm>
            <a:off x="428625" y="5214938"/>
            <a:ext cx="8215313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sk-SK" sz="3200" b="1" dirty="0">
                <a:solidFill>
                  <a:schemeClr val="bg1"/>
                </a:solidFill>
                <a:latin typeface="+mn-lt"/>
              </a:rPr>
              <a:t>Skalka nad Váhom – pôdorys kostola</a:t>
            </a:r>
            <a:endParaRPr lang="cs-CZ" sz="3200" b="1" dirty="0">
              <a:solidFill>
                <a:schemeClr val="bg1"/>
              </a:solidFill>
              <a:latin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ScanImage003.jpg"/>
          <p:cNvPicPr>
            <a:picLocks noChangeAspect="1"/>
          </p:cNvPicPr>
          <p:nvPr/>
        </p:nvPicPr>
        <p:blipFill>
          <a:blip r:embed="rId3" cstate="print"/>
          <a:srcRect t="14864"/>
          <a:stretch>
            <a:fillRect/>
          </a:stretch>
        </p:blipFill>
        <p:spPr>
          <a:xfrm rot="10800000">
            <a:off x="500034" y="571480"/>
            <a:ext cx="8167300" cy="38576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ovéPole 4"/>
          <p:cNvSpPr txBox="1"/>
          <p:nvPr/>
        </p:nvSpPr>
        <p:spPr>
          <a:xfrm>
            <a:off x="428625" y="4857750"/>
            <a:ext cx="8215313" cy="10779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sk-SK" sz="3200" b="1" dirty="0">
                <a:solidFill>
                  <a:schemeClr val="bg1"/>
                </a:solidFill>
                <a:latin typeface="+mn-lt"/>
              </a:rPr>
              <a:t>Skalka nad Váhom   </a:t>
            </a:r>
          </a:p>
          <a:p>
            <a:pPr algn="ctr">
              <a:defRPr/>
            </a:pPr>
            <a:r>
              <a:rPr lang="sk-SK" sz="3200" b="1" dirty="0">
                <a:solidFill>
                  <a:schemeClr val="bg1"/>
                </a:solidFill>
                <a:latin typeface="+mn-lt"/>
              </a:rPr>
              <a:t>byzantská minca z r. 969 - 976 </a:t>
            </a:r>
            <a:endParaRPr lang="cs-CZ" sz="3200" b="1" dirty="0">
              <a:solidFill>
                <a:schemeClr val="bg1"/>
              </a:solidFill>
              <a:latin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9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4213" y="571480"/>
            <a:ext cx="7777162" cy="51641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ovéPole 2"/>
          <p:cNvSpPr txBox="1"/>
          <p:nvPr/>
        </p:nvSpPr>
        <p:spPr>
          <a:xfrm>
            <a:off x="1214438" y="6000750"/>
            <a:ext cx="6929437" cy="95410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sk-SK" sz="2800" b="1" dirty="0">
                <a:solidFill>
                  <a:schemeClr val="bg1"/>
                </a:solidFill>
                <a:latin typeface="+mn-lt"/>
              </a:rPr>
              <a:t>Kostol sv. Cyrila a Metoda – </a:t>
            </a:r>
            <a:endParaRPr lang="sk-SK" sz="2800" b="1" dirty="0" smtClean="0">
              <a:solidFill>
                <a:schemeClr val="bg1"/>
              </a:solidFill>
              <a:latin typeface="+mn-lt"/>
            </a:endParaRPr>
          </a:p>
          <a:p>
            <a:pPr algn="ctr">
              <a:defRPr/>
            </a:pPr>
            <a:r>
              <a:rPr lang="sk-SK" sz="2800" b="1" dirty="0" smtClean="0">
                <a:solidFill>
                  <a:schemeClr val="bg1"/>
                </a:solidFill>
                <a:latin typeface="+mn-lt"/>
              </a:rPr>
              <a:t>Veľké </a:t>
            </a:r>
            <a:r>
              <a:rPr lang="sk-SK" sz="2800" b="1" dirty="0">
                <a:solidFill>
                  <a:schemeClr val="bg1"/>
                </a:solidFill>
                <a:latin typeface="+mn-lt"/>
              </a:rPr>
              <a:t>Kršteňany</a:t>
            </a:r>
            <a:endParaRPr lang="cs-CZ" sz="2800" b="1" dirty="0">
              <a:solidFill>
                <a:schemeClr val="bg1"/>
              </a:solidFill>
              <a:latin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420688"/>
            <a:ext cx="6821488" cy="536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9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43000" y="620713"/>
            <a:ext cx="7200900" cy="43370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ovéPole 2"/>
          <p:cNvSpPr txBox="1"/>
          <p:nvPr/>
        </p:nvSpPr>
        <p:spPr>
          <a:xfrm>
            <a:off x="428625" y="5214938"/>
            <a:ext cx="8215313" cy="10779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sk-SK" sz="3200" b="1" dirty="0">
                <a:solidFill>
                  <a:schemeClr val="bg1"/>
                </a:solidFill>
                <a:latin typeface="+mn-lt"/>
              </a:rPr>
              <a:t>Črep z nápisom v hlaholike  </a:t>
            </a:r>
          </a:p>
          <a:p>
            <a:pPr algn="ctr">
              <a:defRPr/>
            </a:pPr>
            <a:r>
              <a:rPr lang="sk-SK" sz="3200" b="1" dirty="0" err="1">
                <a:solidFill>
                  <a:schemeClr val="bg1"/>
                </a:solidFill>
                <a:latin typeface="+mn-lt"/>
              </a:rPr>
              <a:t>Blatnohrad</a:t>
            </a:r>
            <a:r>
              <a:rPr lang="sk-SK" sz="3200" b="1" dirty="0">
                <a:solidFill>
                  <a:schemeClr val="bg1"/>
                </a:solidFill>
                <a:latin typeface="+mn-lt"/>
              </a:rPr>
              <a:t>, cca r. 870</a:t>
            </a:r>
            <a:endParaRPr lang="cs-CZ" sz="3200" b="1" dirty="0">
              <a:solidFill>
                <a:schemeClr val="bg1"/>
              </a:solidFill>
              <a:latin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319319"/>
            <a:ext cx="7772400" cy="1829761"/>
          </a:xfrm>
        </p:spPr>
        <p:txBody>
          <a:bodyPr>
            <a:normAutofit fontScale="90000"/>
          </a:bodyPr>
          <a:lstStyle/>
          <a:p>
            <a:r>
              <a:rPr lang="sk-SK" sz="60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Nostalgia za Božou tvárou</a:t>
            </a:r>
            <a:endParaRPr lang="sk-SK" sz="6000" dirty="0">
              <a:solidFill>
                <a:srgbClr val="D60093"/>
              </a:solidFill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685800" y="4245520"/>
            <a:ext cx="7772400" cy="1199704"/>
          </a:xfrm>
        </p:spPr>
        <p:txBody>
          <a:bodyPr>
            <a:normAutofit/>
          </a:bodyPr>
          <a:lstStyle/>
          <a:p>
            <a:r>
              <a:rPr lang="sk-SK" sz="2800" b="1" dirty="0" smtClean="0"/>
              <a:t>Ž 42–43</a:t>
            </a:r>
          </a:p>
          <a:p>
            <a:r>
              <a:rPr lang="sk-SK" sz="2800" dirty="0" smtClean="0"/>
              <a:t> </a:t>
            </a:r>
            <a:endParaRPr lang="sk-SK" sz="2800" dirty="0"/>
          </a:p>
        </p:txBody>
      </p:sp>
      <p:pic>
        <p:nvPicPr>
          <p:cNvPr id="6" name="Picture 3" descr="D:\My Documents\AKADEMICKE\KSFX -03- So Zalmami\SZkJ-obrazok-m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6E7259"/>
              </a:clrFrom>
              <a:clrTo>
                <a:srgbClr val="6E7259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274420" y="116632"/>
            <a:ext cx="714149" cy="5040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2" descr="D:\My Documents\AKADEMICKE\KSFX -03- So Zalmami\SZkJ-LOGO-ciern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4869160"/>
            <a:ext cx="1674883" cy="2376264"/>
          </a:xfrm>
          <a:prstGeom prst="rect">
            <a:avLst/>
          </a:prstGeom>
          <a:noFill/>
        </p:spPr>
      </p:pic>
      <p:pic>
        <p:nvPicPr>
          <p:cNvPr id="1026" name="Picture 2" descr="D:\My Documents\My Pictures\Biblicke\Texty Temy\Zalm 4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116632"/>
            <a:ext cx="3173912" cy="22307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sah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smtClean="0"/>
              <a:t>1. Usadenie Žalmov 42-43 v kontexte Žaltára</a:t>
            </a:r>
          </a:p>
          <a:p>
            <a:endParaRPr lang="sk-SK" dirty="0" smtClean="0"/>
          </a:p>
          <a:p>
            <a:r>
              <a:rPr lang="sk-SK" dirty="0" smtClean="0"/>
              <a:t>2. Štruktúra Žalmov 42-43 </a:t>
            </a:r>
          </a:p>
          <a:p>
            <a:endParaRPr lang="sk-SK" dirty="0" smtClean="0"/>
          </a:p>
          <a:p>
            <a:r>
              <a:rPr lang="sk-SK" dirty="0" smtClean="0"/>
              <a:t>3. Témy žalmov v troch strofách </a:t>
            </a:r>
          </a:p>
          <a:p>
            <a:endParaRPr lang="sk-SK" dirty="0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k-SK" smtClean="0"/>
              <a:t>12.12.2011 / BŠ</a:t>
            </a:r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SŽkJ: Nostalgia po Bohu (Ž 42-43)</a:t>
            </a:r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3BD70-47D5-4749-8E43-3FFD81D86C7B}" type="slidenum">
              <a:rPr lang="sk-SK" smtClean="0"/>
              <a:pPr/>
              <a:t>33</a:t>
            </a:fld>
            <a:endParaRPr lang="sk-SK"/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dirty="0" smtClean="0"/>
              <a:t>Postup pri výklade</a:t>
            </a:r>
            <a:endParaRPr lang="sk-SK" dirty="0"/>
          </a:p>
        </p:txBody>
      </p:sp>
      <p:pic>
        <p:nvPicPr>
          <p:cNvPr id="7" name="Picture 2" descr="D:\My Documents\AKADEMICKE\KSFX -03- So Zalmami\SZkJ-LOGO-ciern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96" y="5993904"/>
            <a:ext cx="609048" cy="864096"/>
          </a:xfrm>
          <a:prstGeom prst="rect">
            <a:avLst/>
          </a:prstGeom>
          <a:noFill/>
        </p:spPr>
      </p:pic>
      <p:pic>
        <p:nvPicPr>
          <p:cNvPr id="8" name="Picture 3" descr="D:\My Documents\AKADEMICKE\KSFX -03- So Zalmami\SZkJ-obrazok-m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6E7259"/>
              </a:clrFrom>
              <a:clrTo>
                <a:srgbClr val="6E7259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274420" y="116632"/>
            <a:ext cx="714149" cy="5040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908720"/>
            <a:ext cx="8352928" cy="1979792"/>
          </a:xfrm>
        </p:spPr>
        <p:txBody>
          <a:bodyPr>
            <a:normAutofit/>
          </a:bodyPr>
          <a:lstStyle/>
          <a:p>
            <a:r>
              <a:rPr lang="sk-SK" dirty="0" smtClean="0"/>
              <a:t>1. Usadenie Žalmov 42–43 </a:t>
            </a:r>
            <a:br>
              <a:rPr lang="sk-SK" dirty="0" smtClean="0"/>
            </a:br>
            <a:r>
              <a:rPr lang="sk-SK" dirty="0" smtClean="0"/>
              <a:t>v kontexte Žaltára</a:t>
            </a:r>
            <a:endParaRPr lang="sk-SK" dirty="0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 smtClean="0"/>
              <a:t>Krok 1</a:t>
            </a:r>
            <a:endParaRPr lang="sk-SK" dirty="0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k-SK" smtClean="0"/>
              <a:t>12.12.2011 / BŠ</a:t>
            </a:r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SŽkJ: Nostalgia po Bohu (Ž 42-43)</a:t>
            </a:r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3BD70-47D5-4749-8E43-3FFD81D86C7B}" type="slidenum">
              <a:rPr lang="sk-SK" smtClean="0"/>
              <a:pPr/>
              <a:t>34</a:t>
            </a:fld>
            <a:endParaRPr lang="sk-SK"/>
          </a:p>
        </p:txBody>
      </p:sp>
      <p:pic>
        <p:nvPicPr>
          <p:cNvPr id="8" name="Picture 2" descr="D:\My Documents\AKADEMICKE\KSFX -03- So Zalmami\SZkJ-LOGO-ciern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96" y="5993904"/>
            <a:ext cx="609048" cy="864096"/>
          </a:xfrm>
          <a:prstGeom prst="rect">
            <a:avLst/>
          </a:prstGeom>
          <a:noFill/>
        </p:spPr>
      </p:pic>
      <p:pic>
        <p:nvPicPr>
          <p:cNvPr id="9" name="Picture 3" descr="D:\My Documents\AKADEMICKE\KSFX -03- So Zalmami\SZkJ-obrazok-m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6E7259"/>
              </a:clrFrom>
              <a:clrTo>
                <a:srgbClr val="6E7259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274420" y="116632"/>
            <a:ext cx="714149" cy="5040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dirty="0" smtClean="0">
                <a:solidFill>
                  <a:srgbClr val="4E5B6F"/>
                </a:solidFill>
              </a:rPr>
              <a:t>1. Žalmy 42-43 v kontexte Žaltára</a:t>
            </a:r>
            <a:endParaRPr lang="sk-SK" dirty="0">
              <a:solidFill>
                <a:srgbClr val="7030A0"/>
              </a:solidFill>
            </a:endParaRPr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k-SK" smtClean="0"/>
              <a:t>12.12.2011 / BŠ</a:t>
            </a:r>
            <a:endParaRPr lang="sk-SK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SŽkJ: Nostalgia po Bohu (Ž 42-43)</a:t>
            </a:r>
            <a:endParaRPr lang="sk-SK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3BD70-47D5-4749-8E43-3FFD81D86C7B}" type="slidenum">
              <a:rPr lang="sk-SK" smtClean="0"/>
              <a:pPr/>
              <a:t>35</a:t>
            </a:fld>
            <a:endParaRPr lang="sk-SK"/>
          </a:p>
        </p:txBody>
      </p:sp>
      <p:graphicFrame>
        <p:nvGraphicFramePr>
          <p:cNvPr id="10" name="Tabuľka 9"/>
          <p:cNvGraphicFramePr>
            <a:graphicFrameLocks noGrp="1"/>
          </p:cNvGraphicFramePr>
          <p:nvPr/>
        </p:nvGraphicFramePr>
        <p:xfrm>
          <a:off x="179513" y="6226512"/>
          <a:ext cx="8856983" cy="5148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21544"/>
                <a:gridCol w="1398471"/>
                <a:gridCol w="1652392"/>
                <a:gridCol w="1222243"/>
                <a:gridCol w="1398471"/>
                <a:gridCol w="2563862"/>
              </a:tblGrid>
              <a:tr h="514856">
                <a:tc>
                  <a:txBody>
                    <a:bodyPr/>
                    <a:lstStyle/>
                    <a:p>
                      <a:r>
                        <a:rPr lang="sk-SK" b="1" cap="none" spc="0" dirty="0" smtClean="0">
                          <a:ln w="1905"/>
                          <a:solidFill>
                            <a:schemeClr val="bg2">
                              <a:lumMod val="2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</a:t>
                      </a:r>
                      <a:r>
                        <a:rPr kumimoji="0" lang="sk-SK" sz="1800" b="1" kern="1200" cap="none" spc="0" dirty="0" smtClean="0">
                          <a:ln w="1905"/>
                          <a:solidFill>
                            <a:schemeClr val="bg2">
                              <a:lumMod val="2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–</a:t>
                      </a:r>
                      <a:r>
                        <a:rPr lang="sk-SK" b="1" cap="none" spc="0" dirty="0" smtClean="0">
                          <a:ln w="1905"/>
                          <a:solidFill>
                            <a:schemeClr val="bg2">
                              <a:lumMod val="2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  <a:endParaRPr lang="sk-SK" b="1" cap="none" spc="0" dirty="0">
                        <a:ln w="1905"/>
                        <a:solidFill>
                          <a:schemeClr val="bg2">
                            <a:lumMod val="2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cell3D prstMaterial="dkEdge">
                      <a:bevel prst="riblet"/>
                      <a:lightRig rig="flood" dir="t"/>
                    </a:cell3D>
                    <a:solidFill>
                      <a:schemeClr val="bg2">
                        <a:lumMod val="90000"/>
                        <a:alpha val="6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sk-SK" sz="1800" b="1" kern="1200" cap="none" spc="0" dirty="0" smtClean="0">
                          <a:ln w="1905"/>
                          <a:solidFill>
                            <a:schemeClr val="bg2">
                              <a:lumMod val="2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3–</a:t>
                      </a:r>
                      <a:r>
                        <a:rPr lang="sk-SK" b="1" cap="none" spc="0" dirty="0" smtClean="0">
                          <a:ln w="1905"/>
                          <a:solidFill>
                            <a:schemeClr val="bg2">
                              <a:lumMod val="2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41 </a:t>
                      </a:r>
                      <a:endParaRPr lang="sk-SK" b="1" cap="none" spc="0" dirty="0">
                        <a:ln w="1905"/>
                        <a:solidFill>
                          <a:schemeClr val="bg2">
                            <a:lumMod val="2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cell3D prstMaterial="dkEdge">
                      <a:bevel prst="riblet"/>
                      <a:lightRig rig="flood" dir="t"/>
                    </a:cell3D>
                    <a:solidFill>
                      <a:schemeClr val="accent3">
                        <a:lumMod val="75000"/>
                        <a:alpha val="7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b="1" cap="none" spc="0" dirty="0" smtClean="0">
                          <a:ln w="1905"/>
                          <a:solidFill>
                            <a:schemeClr val="accent6">
                              <a:lumMod val="10000"/>
                            </a:schemeClr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</a:rPr>
                        <a:t>42</a:t>
                      </a:r>
                      <a:r>
                        <a:rPr kumimoji="0" lang="sk-SK" sz="1800" b="1" kern="1200" cap="none" spc="0" dirty="0" smtClean="0">
                          <a:ln w="1905"/>
                          <a:solidFill>
                            <a:schemeClr val="accent6">
                              <a:lumMod val="10000"/>
                            </a:schemeClr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+mn-lt"/>
                          <a:ea typeface="+mn-ea"/>
                          <a:cs typeface="+mn-cs"/>
                        </a:rPr>
                        <a:t>–</a:t>
                      </a:r>
                      <a:r>
                        <a:rPr lang="sk-SK" b="1" cap="none" spc="0" baseline="0" dirty="0" smtClean="0">
                          <a:ln w="1905"/>
                          <a:solidFill>
                            <a:schemeClr val="accent6">
                              <a:lumMod val="10000"/>
                            </a:schemeClr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</a:rPr>
                        <a:t>72</a:t>
                      </a:r>
                      <a:endParaRPr lang="sk-SK" b="1" cap="none" spc="0" dirty="0">
                        <a:ln w="1905"/>
                        <a:solidFill>
                          <a:schemeClr val="accent6">
                            <a:lumMod val="10000"/>
                          </a:schemeClr>
                        </a:soli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</a:endParaRPr>
                    </a:p>
                  </a:txBody>
                  <a:tcPr anchor="ctr">
                    <a:cell3D prstMaterial="dkEdge">
                      <a:bevel prst="riblet"/>
                      <a:lightRig rig="flood" dir="t"/>
                    </a:cell3D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sk-SK" sz="1800" b="1" kern="1200" cap="none" spc="0" dirty="0" smtClean="0">
                          <a:ln w="1905"/>
                          <a:solidFill>
                            <a:schemeClr val="accent6">
                              <a:lumMod val="10000"/>
                            </a:schemeClr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+mn-lt"/>
                          <a:ea typeface="+mn-ea"/>
                          <a:cs typeface="+mn-cs"/>
                        </a:rPr>
                        <a:t>73–89</a:t>
                      </a:r>
                      <a:endParaRPr lang="sk-SK" b="1" cap="none" spc="0" dirty="0">
                        <a:ln w="1905"/>
                        <a:solidFill>
                          <a:schemeClr val="accent6">
                            <a:lumMod val="10000"/>
                          </a:schemeClr>
                        </a:soli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</a:endParaRPr>
                    </a:p>
                  </a:txBody>
                  <a:tcPr anchor="ctr">
                    <a:cell3D prstMaterial="dkEdge">
                      <a:bevel prst="riblet"/>
                      <a:lightRig rig="flood" dir="t"/>
                    </a:cell3D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sk-SK" sz="1800" b="1" kern="1200" cap="none" spc="0" dirty="0" smtClean="0">
                          <a:ln w="1905"/>
                          <a:solidFill>
                            <a:srgbClr val="717171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+mn-lt"/>
                          <a:ea typeface="+mn-ea"/>
                          <a:cs typeface="+mn-cs"/>
                        </a:rPr>
                        <a:t>90–106</a:t>
                      </a:r>
                      <a:endParaRPr lang="sk-SK" b="1" cap="none" spc="0" dirty="0">
                        <a:ln w="1905"/>
                        <a:solidFill>
                          <a:srgbClr val="717171"/>
                        </a:soli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</a:endParaRPr>
                    </a:p>
                  </a:txBody>
                  <a:tcPr anchor="ctr">
                    <a:cell3D prstMaterial="dkEdge">
                      <a:bevel prst="riblet"/>
                      <a:lightRig rig="flood" dir="t"/>
                    </a:cell3D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sk-SK" sz="1800" b="1" kern="1200" cap="none" spc="0" dirty="0" smtClean="0">
                          <a:ln w="1905"/>
                          <a:solidFill>
                            <a:srgbClr val="717171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+mn-lt"/>
                          <a:ea typeface="+mn-ea"/>
                          <a:cs typeface="+mn-cs"/>
                        </a:rPr>
                        <a:t>107–145</a:t>
                      </a:r>
                      <a:r>
                        <a:rPr kumimoji="0" lang="sk-SK" sz="1800" b="1" kern="1200" cap="none" spc="0" baseline="0" dirty="0" smtClean="0">
                          <a:ln w="1905"/>
                          <a:solidFill>
                            <a:srgbClr val="717171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+mn-lt"/>
                          <a:ea typeface="+mn-ea"/>
                          <a:cs typeface="+mn-cs"/>
                        </a:rPr>
                        <a:t>  - 146–150 </a:t>
                      </a:r>
                      <a:endParaRPr lang="sk-SK" b="1" cap="none" spc="0" dirty="0">
                        <a:ln w="1905"/>
                        <a:solidFill>
                          <a:srgbClr val="717171"/>
                        </a:soli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</a:endParaRPr>
                    </a:p>
                  </a:txBody>
                  <a:tcPr anchor="ctr">
                    <a:cell3D prstMaterial="dkEdge">
                      <a:bevel prst="riblet"/>
                      <a:lightRig rig="flood" dir="t"/>
                    </a:cell3D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2" name="Zástupný symbol obsahu 11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8075240" cy="4072938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sk-SK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 Ž 42-49: </a:t>
            </a:r>
            <a:r>
              <a:rPr lang="sk-SK" i="1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Koreho</a:t>
            </a:r>
            <a:r>
              <a:rPr lang="sk-SK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žalmy</a:t>
            </a:r>
            <a:r>
              <a:rPr lang="sk-SK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sk-SK" dirty="0" smtClean="0">
                <a:solidFill>
                  <a:srgbClr val="008E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Boh na Sione</a:t>
            </a:r>
          </a:p>
          <a:p>
            <a:pPr>
              <a:buNone/>
            </a:pPr>
            <a:endParaRPr lang="sk-SK" sz="1600" dirty="0" smtClean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None/>
            </a:pPr>
            <a:r>
              <a:rPr lang="sk-SK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B   Ž 50: </a:t>
            </a:r>
            <a:r>
              <a:rPr lang="sk-SK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Asafov</a:t>
            </a:r>
            <a:r>
              <a:rPr lang="sk-SK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žalm – kajúca liturgia</a:t>
            </a:r>
          </a:p>
          <a:p>
            <a:pPr>
              <a:buNone/>
            </a:pPr>
            <a:endParaRPr lang="sk-SK" sz="1600" dirty="0" smtClean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None/>
            </a:pPr>
            <a:r>
              <a:rPr lang="sk-SK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C    Ž 51-72: Dávidove žalmy</a:t>
            </a:r>
          </a:p>
          <a:p>
            <a:pPr>
              <a:buNone/>
            </a:pPr>
            <a:endParaRPr lang="sk-SK" sz="18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None/>
            </a:pPr>
            <a:r>
              <a:rPr lang="sk-SK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B´  Ž 73-83: </a:t>
            </a:r>
            <a:r>
              <a:rPr lang="sk-SK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Asafove</a:t>
            </a:r>
            <a:r>
              <a:rPr lang="sk-SK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žalmy </a:t>
            </a:r>
          </a:p>
          <a:p>
            <a:pPr>
              <a:buNone/>
            </a:pPr>
            <a:endParaRPr lang="sk-SK" sz="1800" dirty="0" smtClean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None/>
            </a:pPr>
            <a:r>
              <a:rPr lang="sk-SK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A´ Ž 84–89: </a:t>
            </a:r>
            <a:r>
              <a:rPr lang="sk-SK" i="1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Koreho</a:t>
            </a:r>
            <a:r>
              <a:rPr lang="sk-SK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žalmy</a:t>
            </a:r>
            <a:r>
              <a:rPr lang="sk-SK" dirty="0" smtClean="0">
                <a:solidFill>
                  <a:srgbClr val="008E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Boh na Sione</a:t>
            </a:r>
          </a:p>
          <a:p>
            <a:pPr>
              <a:buNone/>
            </a:pPr>
            <a:endParaRPr lang="sk-SK" dirty="0" smtClean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>
              <a:buNone/>
            </a:pPr>
            <a:r>
              <a:rPr lang="sk-SK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Teologická úvaha nad tragédiou exilu</a:t>
            </a:r>
          </a:p>
          <a:p>
            <a:endParaRPr lang="sk-SK" dirty="0" smtClean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sk-SK" dirty="0"/>
          </a:p>
        </p:txBody>
      </p:sp>
      <p:sp>
        <p:nvSpPr>
          <p:cNvPr id="15" name="Zahnutá šípka dolu 14"/>
          <p:cNvSpPr/>
          <p:nvPr/>
        </p:nvSpPr>
        <p:spPr>
          <a:xfrm>
            <a:off x="2339752" y="5157192"/>
            <a:ext cx="2736304" cy="936104"/>
          </a:xfrm>
          <a:prstGeom prst="curvedDownArrow">
            <a:avLst>
              <a:gd name="adj1" fmla="val 27090"/>
              <a:gd name="adj2" fmla="val 50000"/>
              <a:gd name="adj3" fmla="val 1756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>
              <a:solidFill>
                <a:schemeClr val="tx1"/>
              </a:solidFill>
            </a:endParaRPr>
          </a:p>
        </p:txBody>
      </p:sp>
      <p:sp>
        <p:nvSpPr>
          <p:cNvPr id="16" name="Zahnutá šípka dolu 15"/>
          <p:cNvSpPr/>
          <p:nvPr/>
        </p:nvSpPr>
        <p:spPr>
          <a:xfrm>
            <a:off x="2627784" y="5301208"/>
            <a:ext cx="2088232" cy="792088"/>
          </a:xfrm>
          <a:prstGeom prst="curvedDownArrow">
            <a:avLst>
              <a:gd name="adj1" fmla="val 40063"/>
              <a:gd name="adj2" fmla="val 105394"/>
              <a:gd name="adj3" fmla="val 17471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k-SK">
              <a:solidFill>
                <a:schemeClr val="tx1"/>
              </a:solidFill>
            </a:endParaRPr>
          </a:p>
        </p:txBody>
      </p:sp>
      <p:sp>
        <p:nvSpPr>
          <p:cNvPr id="18" name="Ohnutý pruh 17"/>
          <p:cNvSpPr/>
          <p:nvPr/>
        </p:nvSpPr>
        <p:spPr>
          <a:xfrm>
            <a:off x="2771800" y="5373216"/>
            <a:ext cx="1080120" cy="1368152"/>
          </a:xfrm>
          <a:prstGeom prst="blockArc">
            <a:avLst>
              <a:gd name="adj1" fmla="val 10759180"/>
              <a:gd name="adj2" fmla="val 0"/>
              <a:gd name="adj3" fmla="val 25000"/>
            </a:avLst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uiExpand="1" build="p"/>
      <p:bldP spid="15" grpId="0" animBg="1"/>
      <p:bldP spid="16" grpId="0" animBg="1"/>
      <p:bldP spid="1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Žalmy </a:t>
            </a:r>
            <a:r>
              <a:rPr lang="sk-SK" dirty="0" err="1" smtClean="0"/>
              <a:t>Koreho</a:t>
            </a:r>
            <a:r>
              <a:rPr lang="sk-SK" dirty="0" smtClean="0"/>
              <a:t> synov 42-49</a:t>
            </a:r>
            <a:endParaRPr lang="sk-SK" dirty="0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5619328"/>
            <a:ext cx="4040188" cy="762000"/>
          </a:xfrm>
        </p:spPr>
        <p:txBody>
          <a:bodyPr/>
          <a:lstStyle/>
          <a:p>
            <a:r>
              <a:rPr lang="sk-SK" dirty="0" smtClean="0"/>
              <a:t>Ideový ráz Žalmov 42-49</a:t>
            </a:r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3"/>
          </p:nvPr>
        </p:nvSpPr>
        <p:spPr>
          <a:xfrm>
            <a:off x="4645026" y="5438328"/>
            <a:ext cx="4041775" cy="943000"/>
          </a:xfrm>
        </p:spPr>
        <p:txBody>
          <a:bodyPr>
            <a:normAutofit/>
          </a:bodyPr>
          <a:lstStyle/>
          <a:p>
            <a:r>
              <a:rPr lang="sk-SK" dirty="0" smtClean="0"/>
              <a:t>Žalmy 42-49</a:t>
            </a:r>
          </a:p>
          <a:p>
            <a:r>
              <a:rPr lang="sk-SK" dirty="0" smtClean="0"/>
              <a:t>Žalmy 84-85; 87-88</a:t>
            </a:r>
            <a:endParaRPr lang="sk-SK" dirty="0"/>
          </a:p>
        </p:txBody>
      </p:sp>
      <p:sp>
        <p:nvSpPr>
          <p:cNvPr id="5" name="Zástupný symbol obsahu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4144946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sk-SK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Ž 42-43: I</a:t>
            </a:r>
            <a:r>
              <a:rPr lang="sk-SK" b="1" dirty="0" smtClean="0">
                <a:solidFill>
                  <a:srgbClr val="7030A0"/>
                </a:solidFill>
              </a:rPr>
              <a:t>ndividuálny žalospev </a:t>
            </a:r>
            <a:r>
              <a:rPr lang="sk-SK" b="1" u="sng" dirty="0" smtClean="0">
                <a:solidFill>
                  <a:srgbClr val="7030A0"/>
                </a:solidFill>
              </a:rPr>
              <a:t>exulanta </a:t>
            </a:r>
          </a:p>
          <a:p>
            <a:pPr>
              <a:buNone/>
            </a:pPr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Ž 44: Spoločný žalospev </a:t>
            </a:r>
          </a:p>
          <a:p>
            <a:pPr>
              <a:buNone/>
            </a:pPr>
            <a:r>
              <a:rPr lang="sk-SK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Ž 45-48: Odpoveď:</a:t>
            </a:r>
          </a:p>
          <a:p>
            <a:pPr lvl="1"/>
            <a:r>
              <a:rPr lang="sk-SK" dirty="0" smtClean="0"/>
              <a:t>Ž 45 – kráľovský žalm – ľúbostná pieseň </a:t>
            </a:r>
          </a:p>
          <a:p>
            <a:pPr lvl="1"/>
            <a:r>
              <a:rPr lang="sk-SK" dirty="0" smtClean="0"/>
              <a:t>  </a:t>
            </a:r>
            <a:r>
              <a:rPr lang="sk-SK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Ž 46 – Sionský žalm</a:t>
            </a:r>
          </a:p>
          <a:p>
            <a:pPr lvl="1"/>
            <a:r>
              <a:rPr lang="sk-SK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Ž 47 – PÁNOVO kráľovstvo</a:t>
            </a:r>
          </a:p>
          <a:p>
            <a:pPr lvl="1"/>
            <a:r>
              <a:rPr lang="sk-SK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Ž 48 – Sionský žalm</a:t>
            </a:r>
          </a:p>
          <a:p>
            <a:pPr>
              <a:buNone/>
            </a:pPr>
            <a:r>
              <a:rPr lang="sk-SK" b="1" dirty="0" smtClean="0">
                <a:solidFill>
                  <a:srgbClr val="0070C0"/>
                </a:solidFill>
              </a:rPr>
              <a:t>Ž 49 – </a:t>
            </a:r>
            <a:r>
              <a:rPr lang="sk-SK" b="1" dirty="0" err="1" smtClean="0">
                <a:solidFill>
                  <a:srgbClr val="0070C0"/>
                </a:solidFill>
              </a:rPr>
              <a:t>sapienciálny</a:t>
            </a:r>
            <a:r>
              <a:rPr lang="sk-SK" b="1" dirty="0" smtClean="0">
                <a:solidFill>
                  <a:srgbClr val="0070C0"/>
                </a:solidFill>
              </a:rPr>
              <a:t>; Izrael voči národom</a:t>
            </a:r>
          </a:p>
          <a:p>
            <a:r>
              <a:rPr lang="sk-SK" dirty="0" err="1" smtClean="0"/>
              <a:t>Koreovci</a:t>
            </a:r>
            <a:r>
              <a:rPr lang="sk-SK" dirty="0" smtClean="0"/>
              <a:t> </a:t>
            </a:r>
          </a:p>
          <a:p>
            <a:pPr lvl="1"/>
            <a:r>
              <a:rPr lang="sk-SK" dirty="0" smtClean="0"/>
              <a:t>Vrátnici chrámu</a:t>
            </a:r>
          </a:p>
          <a:p>
            <a:pPr lvl="2"/>
            <a:r>
              <a:rPr lang="sk-SK" dirty="0" smtClean="0"/>
              <a:t>1 </a:t>
            </a:r>
            <a:r>
              <a:rPr lang="sk-SK" dirty="0" err="1" smtClean="0"/>
              <a:t>Krn</a:t>
            </a:r>
            <a:r>
              <a:rPr lang="sk-SK" dirty="0" smtClean="0"/>
              <a:t> 9,19; 26,1.19</a:t>
            </a:r>
          </a:p>
          <a:p>
            <a:pPr lvl="1"/>
            <a:r>
              <a:rPr lang="sk-SK" dirty="0" smtClean="0"/>
              <a:t>Kantori pri slávnostiach </a:t>
            </a:r>
          </a:p>
          <a:p>
            <a:pPr lvl="2"/>
            <a:r>
              <a:rPr lang="sk-SK" dirty="0" smtClean="0"/>
              <a:t>2 </a:t>
            </a:r>
            <a:r>
              <a:rPr lang="sk-SK" dirty="0" err="1" smtClean="0"/>
              <a:t>Krn</a:t>
            </a:r>
            <a:r>
              <a:rPr lang="sk-SK" dirty="0" smtClean="0"/>
              <a:t> 20,19.28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427985" y="1196752"/>
            <a:ext cx="4716016" cy="4248472"/>
          </a:xfrm>
        </p:spPr>
        <p:txBody>
          <a:bodyPr>
            <a:normAutofit fontScale="85000" lnSpcReduction="10000"/>
          </a:bodyPr>
          <a:lstStyle/>
          <a:p>
            <a:r>
              <a:rPr lang="sk-SK" dirty="0" err="1" smtClean="0"/>
              <a:t>Koreovci</a:t>
            </a:r>
            <a:r>
              <a:rPr lang="sk-SK" dirty="0" smtClean="0"/>
              <a:t> </a:t>
            </a:r>
          </a:p>
          <a:p>
            <a:pPr lvl="1"/>
            <a:r>
              <a:rPr lang="sk-SK" dirty="0" smtClean="0"/>
              <a:t>Vrátnici chrámu (1 </a:t>
            </a:r>
            <a:r>
              <a:rPr lang="sk-SK" dirty="0" err="1" smtClean="0"/>
              <a:t>Krn</a:t>
            </a:r>
            <a:r>
              <a:rPr lang="sk-SK" dirty="0" smtClean="0"/>
              <a:t> 9,19; 26,1.19)</a:t>
            </a:r>
          </a:p>
          <a:p>
            <a:pPr lvl="1"/>
            <a:r>
              <a:rPr lang="sk-SK" dirty="0" smtClean="0"/>
              <a:t>Kantori pri slávnostiach (2 </a:t>
            </a:r>
            <a:r>
              <a:rPr lang="sk-SK" dirty="0" err="1" smtClean="0"/>
              <a:t>Krn</a:t>
            </a:r>
            <a:r>
              <a:rPr lang="sk-SK" dirty="0" smtClean="0"/>
              <a:t> 20,19.28)</a:t>
            </a:r>
          </a:p>
          <a:p>
            <a:pPr lvl="2"/>
            <a:endParaRPr lang="sk-SK" dirty="0" smtClean="0"/>
          </a:p>
          <a:p>
            <a:r>
              <a:rPr lang="sk-SK" b="1" i="1" dirty="0" err="1" smtClean="0"/>
              <a:t>Koreho</a:t>
            </a:r>
            <a:r>
              <a:rPr lang="sk-SK" b="1" i="1" dirty="0" smtClean="0"/>
              <a:t> žalmy zdôrazňujú Božiu ochranu</a:t>
            </a:r>
            <a:r>
              <a:rPr lang="sk-SK" dirty="0" smtClean="0"/>
              <a:t>, ktorá pochádza zo </a:t>
            </a:r>
            <a:r>
              <a:rPr lang="sk-SK" dirty="0" err="1" smtClean="0"/>
              <a:t>Siona</a:t>
            </a:r>
            <a:r>
              <a:rPr lang="sk-SK" dirty="0" smtClean="0"/>
              <a:t> </a:t>
            </a:r>
          </a:p>
          <a:p>
            <a:pPr lvl="2"/>
            <a:endParaRPr lang="sk-SK" sz="1300" dirty="0" smtClean="0"/>
          </a:p>
          <a:p>
            <a:r>
              <a:rPr lang="sk-SK" dirty="0" smtClean="0"/>
              <a:t>Spoločný štýl a myšlienková štruktúra dvoch sérií žalmov:</a:t>
            </a:r>
          </a:p>
          <a:p>
            <a:pPr lvl="3"/>
            <a:endParaRPr lang="sk-SK" sz="600" dirty="0" smtClean="0"/>
          </a:p>
          <a:p>
            <a:pPr lvl="1"/>
            <a:r>
              <a:rPr lang="sk-SK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</a:t>
            </a:r>
            <a:r>
              <a:rPr lang="sk-SK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žalospev (JA; 84) </a:t>
            </a:r>
            <a:r>
              <a:rPr lang="sk-SK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nárek (MY; 85</a:t>
            </a:r>
            <a:r>
              <a:rPr lang="sk-SK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  <a:p>
            <a:pPr lvl="1"/>
            <a:r>
              <a:rPr lang="sk-SK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 Božia odpoveď (87)</a:t>
            </a:r>
          </a:p>
          <a:p>
            <a:pPr lvl="1"/>
            <a:r>
              <a:rPr lang="sk-SK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A´sapienciálny</a:t>
            </a:r>
            <a:r>
              <a:rPr lang="sk-SK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žalospev (JA; 88)</a:t>
            </a:r>
          </a:p>
          <a:p>
            <a:endParaRPr lang="sk-SK" dirty="0"/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k-SK" smtClean="0"/>
              <a:t>12.12.2011 / BŠ</a:t>
            </a:r>
            <a:endParaRPr lang="sk-SK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SŽkJ: Nostalgia po Bohu (Ž 42-43)</a:t>
            </a:r>
            <a:endParaRPr lang="sk-SK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3BD70-47D5-4749-8E43-3FFD81D86C7B}" type="slidenum">
              <a:rPr lang="sk-SK" smtClean="0"/>
              <a:pPr/>
              <a:t>36</a:t>
            </a:fld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7702624" cy="1285323"/>
          </a:xfrm>
        </p:spPr>
        <p:txBody>
          <a:bodyPr>
            <a:normAutofit/>
          </a:bodyPr>
          <a:lstStyle/>
          <a:p>
            <a:r>
              <a:rPr lang="sk-SK" dirty="0" smtClean="0"/>
              <a:t>Štruktúra Žalmov 42-43</a:t>
            </a:r>
            <a:endParaRPr lang="sk-SK" dirty="0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k-SK" smtClean="0"/>
              <a:t>12.12.2011 / BŠ</a:t>
            </a:r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SŽkJ: Nostalgia po Bohu (Ž 42-43)</a:t>
            </a:r>
            <a:endParaRPr lang="sk-SK" dirty="0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70EFE-A878-4E91-8084-F27EBA1B3AE1}" type="slidenum">
              <a:rPr lang="sk-SK" smtClean="0"/>
              <a:pPr/>
              <a:t>37</a:t>
            </a:fld>
            <a:endParaRPr lang="sk-SK"/>
          </a:p>
        </p:txBody>
      </p:sp>
      <p:sp>
        <p:nvSpPr>
          <p:cNvPr id="11" name="Zástupný symbol textu 2"/>
          <p:cNvSpPr txBox="1">
            <a:spLocks/>
          </p:cNvSpPr>
          <p:nvPr/>
        </p:nvSpPr>
        <p:spPr>
          <a:xfrm>
            <a:off x="971600" y="5471120"/>
            <a:ext cx="3888432" cy="838200"/>
          </a:xfrm>
          <a:prstGeom prst="rect">
            <a:avLst/>
          </a:prstGeom>
        </p:spPr>
        <p:txBody>
          <a:bodyPr vert="horz" lIns="45720" tIns="0" rIns="45720" bIns="0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endParaRPr kumimoji="0" lang="sk-SK" sz="20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40000"/>
                  <a:lumOff val="6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Zástupný symbol textu 2"/>
          <p:cNvSpPr txBox="1">
            <a:spLocks/>
          </p:cNvSpPr>
          <p:nvPr/>
        </p:nvSpPr>
        <p:spPr>
          <a:xfrm>
            <a:off x="4932040" y="5445224"/>
            <a:ext cx="3888432" cy="838200"/>
          </a:xfrm>
          <a:prstGeom prst="rect">
            <a:avLst/>
          </a:prstGeom>
        </p:spPr>
        <p:txBody>
          <a:bodyPr vert="horz" lIns="45720" tIns="0" rIns="45720" bIns="0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endParaRPr kumimoji="0" lang="sk-SK" sz="20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40000"/>
                  <a:lumOff val="6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4" name="Picture 3" descr="D:\My Documents\AKADEMICKE\KSFX -03- So Zalmami\SZkJ-obrazok-m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6E7259"/>
              </a:clrFrom>
              <a:clrTo>
                <a:srgbClr val="6E7259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274420" y="116632"/>
            <a:ext cx="714149" cy="5040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Picture 2" descr="D:\My Documents\AKADEMICKE\KSFX -03- So Zalmami\SZkJ-LOGO-ciern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496" y="5993904"/>
            <a:ext cx="609048" cy="8640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8" presetClass="entr" presetSubtype="0" accel="10000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  <p:bldP spid="12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Štruktúra Žalmov 42-43</a:t>
            </a:r>
            <a:endParaRPr lang="sk-SK" dirty="0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146620" y="5410200"/>
            <a:ext cx="5001444" cy="762000"/>
          </a:xfrm>
        </p:spPr>
        <p:txBody>
          <a:bodyPr/>
          <a:lstStyle/>
          <a:p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Jednotná modlitba </a:t>
            </a:r>
            <a:endParaRPr lang="sk-SK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3"/>
          </p:nvPr>
        </p:nvSpPr>
        <p:spPr>
          <a:xfrm>
            <a:off x="5652120" y="5410200"/>
            <a:ext cx="3034681" cy="762000"/>
          </a:xfrm>
          <a:solidFill>
            <a:srgbClr val="996633"/>
          </a:solidFill>
        </p:spPr>
        <p:txBody>
          <a:bodyPr/>
          <a:lstStyle/>
          <a:p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Dôvody jednoty </a:t>
            </a:r>
            <a:endParaRPr lang="sk-SK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Zástupný symbol obsahu 4"/>
          <p:cNvSpPr>
            <a:spLocks noGrp="1"/>
          </p:cNvSpPr>
          <p:nvPr>
            <p:ph sz="quarter" idx="2"/>
          </p:nvPr>
        </p:nvSpPr>
        <p:spPr>
          <a:xfrm>
            <a:off x="0" y="1444294"/>
            <a:ext cx="5292080" cy="4072938"/>
          </a:xfrm>
        </p:spPr>
        <p:txBody>
          <a:bodyPr>
            <a:normAutofit fontScale="92500" lnSpcReduction="10000"/>
          </a:bodyPr>
          <a:lstStyle/>
          <a:p>
            <a:pPr lvl="1">
              <a:buNone/>
            </a:pPr>
            <a:r>
              <a:rPr lang="sk-SK" sz="1900" dirty="0" smtClean="0"/>
              <a:t>V. 1: </a:t>
            </a:r>
            <a:r>
              <a:rPr lang="sk-SK" sz="1900" i="1" dirty="0" smtClean="0"/>
              <a:t>Nadpis</a:t>
            </a:r>
          </a:p>
          <a:p>
            <a:pPr>
              <a:buNone/>
            </a:pPr>
            <a:r>
              <a:rPr lang="sk-SK" b="1" dirty="0" smtClean="0"/>
              <a:t>I. strofa: 42,2-6 </a:t>
            </a:r>
          </a:p>
          <a:p>
            <a:pPr>
              <a:buNone/>
            </a:pPr>
            <a:r>
              <a:rPr lang="sk-SK" b="1" dirty="0" smtClean="0">
                <a:solidFill>
                  <a:srgbClr val="0070C0"/>
                </a:solidFill>
              </a:rPr>
              <a:t>		Vody života (</a:t>
            </a:r>
            <a:r>
              <a:rPr lang="sk-SK" b="1" dirty="0" err="1" smtClean="0">
                <a:solidFill>
                  <a:srgbClr val="0070C0"/>
                </a:solidFill>
              </a:rPr>
              <a:t>vv</a:t>
            </a:r>
            <a:r>
              <a:rPr lang="sk-SK" b="1" dirty="0" smtClean="0">
                <a:solidFill>
                  <a:srgbClr val="0070C0"/>
                </a:solidFill>
              </a:rPr>
              <a:t>. 2-4)	A</a:t>
            </a:r>
          </a:p>
          <a:p>
            <a:pPr>
              <a:buNone/>
            </a:pPr>
            <a:r>
              <a:rPr lang="sk-SK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</a:t>
            </a:r>
            <a:r>
              <a:rPr lang="sk-SK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Nostalgia za chrámom (5) 	B</a:t>
            </a:r>
          </a:p>
          <a:p>
            <a:pPr>
              <a:buNone/>
            </a:pPr>
            <a:endParaRPr lang="sk-SK" sz="12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None/>
            </a:pPr>
            <a:r>
              <a:rPr lang="sk-SK" b="1" dirty="0" smtClean="0"/>
              <a:t>II. strofa: 42,7-12 </a:t>
            </a:r>
          </a:p>
          <a:p>
            <a:pPr>
              <a:buNone/>
            </a:pPr>
            <a:r>
              <a:rPr lang="sk-SK" b="1" dirty="0" smtClean="0">
                <a:solidFill>
                  <a:srgbClr val="0070C0"/>
                </a:solidFill>
              </a:rPr>
              <a:t>		Vody smrti (</a:t>
            </a:r>
            <a:r>
              <a:rPr lang="sk-SK" b="1" dirty="0" err="1" smtClean="0">
                <a:solidFill>
                  <a:srgbClr val="0070C0"/>
                </a:solidFill>
              </a:rPr>
              <a:t>vv</a:t>
            </a:r>
            <a:r>
              <a:rPr lang="sk-SK" b="1" dirty="0" smtClean="0">
                <a:solidFill>
                  <a:srgbClr val="0070C0"/>
                </a:solidFill>
              </a:rPr>
              <a:t>. 7-8)		A</a:t>
            </a:r>
            <a:endParaRPr lang="sk-SK" dirty="0" smtClean="0">
              <a:solidFill>
                <a:srgbClr val="0070C0"/>
              </a:solidFill>
            </a:endParaRPr>
          </a:p>
          <a:p>
            <a:pPr>
              <a:buNone/>
            </a:pPr>
            <a:r>
              <a:rPr lang="sk-SK" b="1" dirty="0" smtClean="0">
                <a:solidFill>
                  <a:srgbClr val="99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Nepriateľ (</a:t>
            </a:r>
            <a:r>
              <a:rPr lang="sk-SK" b="1" dirty="0" err="1" smtClean="0">
                <a:solidFill>
                  <a:srgbClr val="99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vv</a:t>
            </a:r>
            <a:r>
              <a:rPr lang="sk-SK" b="1" dirty="0" smtClean="0">
                <a:solidFill>
                  <a:srgbClr val="99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10-11)	C</a:t>
            </a:r>
          </a:p>
          <a:p>
            <a:pPr>
              <a:buNone/>
            </a:pPr>
            <a:endParaRPr lang="sk-SK" sz="1000" dirty="0" smtClean="0">
              <a:solidFill>
                <a:srgbClr val="99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None/>
            </a:pPr>
            <a:r>
              <a:rPr lang="sk-SK" b="1" dirty="0" smtClean="0"/>
              <a:t>III. strofa: 43,1-5 </a:t>
            </a:r>
          </a:p>
          <a:p>
            <a:pPr>
              <a:buNone/>
            </a:pPr>
            <a:r>
              <a:rPr lang="sk-SK" b="1" dirty="0" smtClean="0">
                <a:solidFill>
                  <a:srgbClr val="99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Nepriatelia  (</a:t>
            </a:r>
            <a:r>
              <a:rPr lang="sk-SK" b="1" dirty="0" err="1" smtClean="0">
                <a:solidFill>
                  <a:srgbClr val="99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vv</a:t>
            </a:r>
            <a:r>
              <a:rPr lang="sk-SK" b="1" dirty="0" smtClean="0">
                <a:solidFill>
                  <a:srgbClr val="99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1-2)	C</a:t>
            </a:r>
          </a:p>
          <a:p>
            <a:pPr>
              <a:buNone/>
            </a:pPr>
            <a:r>
              <a:rPr lang="sk-SK" b="1" dirty="0" smtClean="0">
                <a:solidFill>
                  <a:srgbClr val="99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</a:t>
            </a:r>
            <a:r>
              <a:rPr lang="sk-SK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Chrám  (</a:t>
            </a:r>
            <a:r>
              <a:rPr lang="sk-SK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vv</a:t>
            </a:r>
            <a:r>
              <a:rPr lang="sk-SK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3-4)		B</a:t>
            </a:r>
            <a:endParaRPr lang="sk-SK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5220071" y="2060848"/>
            <a:ext cx="3600401" cy="3325209"/>
          </a:xfrm>
        </p:spPr>
        <p:txBody>
          <a:bodyPr>
            <a:normAutofit fontScale="92500" lnSpcReduction="20000"/>
          </a:bodyPr>
          <a:lstStyle/>
          <a:p>
            <a:pPr marL="566928" indent="-457200">
              <a:buNone/>
            </a:pPr>
            <a:r>
              <a:rPr lang="sk-SK" dirty="0" smtClean="0"/>
              <a:t>1. Refrén s malými zmenami: „Čože si smutná...“ (42,6.12; 43,5)</a:t>
            </a:r>
          </a:p>
          <a:p>
            <a:pPr marL="566928" indent="-457200">
              <a:buNone/>
            </a:pPr>
            <a:endParaRPr lang="sk-SK" sz="1400" dirty="0" smtClean="0"/>
          </a:p>
          <a:p>
            <a:pPr marL="566928" indent="-457200">
              <a:buNone/>
            </a:pPr>
            <a:r>
              <a:rPr lang="sk-SK" dirty="0" smtClean="0"/>
              <a:t>2. 42,10cd a 43,2cd</a:t>
            </a:r>
          </a:p>
          <a:p>
            <a:pPr marL="566928" indent="-457200">
              <a:buNone/>
            </a:pPr>
            <a:endParaRPr lang="sk-SK" sz="1400" dirty="0" smtClean="0"/>
          </a:p>
          <a:p>
            <a:pPr marL="566928" indent="-457200">
              <a:buNone/>
            </a:pPr>
            <a:r>
              <a:rPr lang="sk-SK" dirty="0" smtClean="0"/>
              <a:t>3. Obrazy v strofách</a:t>
            </a:r>
          </a:p>
          <a:p>
            <a:pPr>
              <a:buNone/>
            </a:pPr>
            <a:endParaRPr lang="sk-SK" dirty="0" smtClean="0"/>
          </a:p>
          <a:p>
            <a:pPr>
              <a:buNone/>
            </a:pPr>
            <a:r>
              <a:rPr lang="sk-SK" dirty="0" smtClean="0"/>
              <a:t>4. Tematika chrámu je rámcom tohto žalospevu </a:t>
            </a:r>
          </a:p>
          <a:p>
            <a:pPr>
              <a:buNone/>
            </a:pPr>
            <a:endParaRPr lang="sk-SK" dirty="0"/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k-SK" smtClean="0"/>
              <a:t>12.12.2011 / BŠ</a:t>
            </a:r>
            <a:endParaRPr lang="sk-SK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SŽkJ: Nostalgia po Bohu (Ž 42-43)</a:t>
            </a:r>
            <a:endParaRPr lang="sk-SK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3BD70-47D5-4749-8E43-3FFD81D86C7B}" type="slidenum">
              <a:rPr lang="sk-SK" smtClean="0"/>
              <a:pPr/>
              <a:t>38</a:t>
            </a:fld>
            <a:endParaRPr lang="sk-SK"/>
          </a:p>
        </p:txBody>
      </p:sp>
      <p:pic>
        <p:nvPicPr>
          <p:cNvPr id="2051" name="Picture 3" descr="D:\My Documents\My Pictures\Biblicke\Texty Temy\Zalm 43,5 - Prečo si smutná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36296" y="68932"/>
            <a:ext cx="1656184" cy="18566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500"/>
                            </p:stCondLst>
                            <p:childTnLst>
                              <p:par>
                                <p:cTn id="54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500"/>
                            </p:stCondLst>
                            <p:childTnLst>
                              <p:par>
                                <p:cTn id="68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85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500"/>
                            </p:stCondLst>
                            <p:childTnLst>
                              <p:par>
                                <p:cTn id="87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6" grpId="0" uiExpand="1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Túžba po Bohu</a:t>
            </a:r>
            <a:endParaRPr lang="sk-SK" dirty="0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 smtClean="0"/>
              <a:t>Rozbor textu a niektoré témy </a:t>
            </a:r>
            <a:r>
              <a:rPr lang="sk-SK" dirty="0" err="1" smtClean="0"/>
              <a:t>dvojžalmu</a:t>
            </a:r>
            <a:r>
              <a:rPr lang="sk-SK" dirty="0" smtClean="0"/>
              <a:t> </a:t>
            </a:r>
            <a:endParaRPr lang="sk-SK" dirty="0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k-SK" smtClean="0"/>
              <a:t>12.12.2011 / BŠ</a:t>
            </a:r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SŽkJ: Nostalgia po Bohu (Ž 42-43)</a:t>
            </a:r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3BD70-47D5-4749-8E43-3FFD81D86C7B}" type="slidenum">
              <a:rPr lang="sk-SK" smtClean="0"/>
              <a:pPr/>
              <a:t>39</a:t>
            </a:fld>
            <a:endParaRPr lang="sk-SK"/>
          </a:p>
        </p:txBody>
      </p:sp>
      <p:pic>
        <p:nvPicPr>
          <p:cNvPr id="7" name="Picture 3" descr="D:\My Documents\AKADEMICKE\KSFX -03- So Zalmami\SZkJ-obrazok-m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6E7259"/>
              </a:clrFrom>
              <a:clrTo>
                <a:srgbClr val="6E7259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274420" y="116632"/>
            <a:ext cx="714149" cy="5040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2" descr="D:\My Documents\AKADEMICKE\KSFX -03- So Zalmami\SZkJ-LOGO-ciern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496" y="5993904"/>
            <a:ext cx="609048" cy="8640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5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620713"/>
            <a:ext cx="8066087" cy="53562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solidFill>
            <a:schemeClr val="accent3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r>
              <a:rPr lang="sk-SK" dirty="0" smtClean="0"/>
              <a:t>I. Nostalgia za minulým šťastím</a:t>
            </a:r>
            <a:endParaRPr lang="sk-SK" dirty="0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solidFill>
            <a:schemeClr val="accent3">
              <a:lumMod val="50000"/>
            </a:schemeClr>
          </a:solidFill>
        </p:spPr>
        <p:txBody>
          <a:bodyPr/>
          <a:lstStyle/>
          <a:p>
            <a:r>
              <a:rPr lang="sk-SK" dirty="0" err="1" smtClean="0"/>
              <a:t>Vv</a:t>
            </a:r>
            <a:r>
              <a:rPr lang="sk-SK" dirty="0" smtClean="0"/>
              <a:t>. 2-4: Smäd po Bohu</a:t>
            </a:r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3"/>
          </p:nvPr>
        </p:nvSpPr>
        <p:spPr>
          <a:solidFill>
            <a:schemeClr val="accent6">
              <a:lumMod val="75000"/>
            </a:schemeClr>
          </a:solidFill>
        </p:spPr>
        <p:txBody>
          <a:bodyPr>
            <a:normAutofit lnSpcReduction="10000"/>
          </a:bodyPr>
          <a:lstStyle/>
          <a:p>
            <a:r>
              <a:rPr lang="sk-SK" dirty="0" err="1" smtClean="0"/>
              <a:t>Vv</a:t>
            </a:r>
            <a:r>
              <a:rPr lang="sk-SK" dirty="0" smtClean="0"/>
              <a:t>. 5-6: Nostalgia za chrámom</a:t>
            </a:r>
            <a:endParaRPr lang="sk-SK" dirty="0"/>
          </a:p>
        </p:txBody>
      </p:sp>
      <p:sp>
        <p:nvSpPr>
          <p:cNvPr id="5" name="Zástupný symbol obsahu 4"/>
          <p:cNvSpPr>
            <a:spLocks noGrp="1"/>
          </p:cNvSpPr>
          <p:nvPr>
            <p:ph sz="quarter" idx="2"/>
          </p:nvPr>
        </p:nvSpPr>
        <p:spPr/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sk-SK" sz="2000" dirty="0" smtClean="0"/>
              <a:t>V. 2: </a:t>
            </a:r>
            <a:r>
              <a:rPr lang="sk-SK" sz="2000" b="1" dirty="0" smtClean="0"/>
              <a:t>Hrozný smäd </a:t>
            </a:r>
            <a:r>
              <a:rPr lang="sk-SK" sz="2000" dirty="0" smtClean="0"/>
              <a:t>– nie idylický obraz</a:t>
            </a:r>
          </a:p>
          <a:p>
            <a:pPr>
              <a:buNone/>
            </a:pPr>
            <a:r>
              <a:rPr lang="sk-SK" sz="2000" dirty="0" smtClean="0"/>
              <a:t> </a:t>
            </a:r>
          </a:p>
          <a:p>
            <a:pPr>
              <a:buNone/>
            </a:pPr>
            <a:r>
              <a:rPr lang="sk-SK" sz="2000" dirty="0" smtClean="0"/>
              <a:t>V. 3: </a:t>
            </a:r>
            <a:r>
              <a:rPr lang="sk-SK" sz="2000" b="1" dirty="0" smtClean="0"/>
              <a:t>Voda je život </a:t>
            </a:r>
            <a:r>
              <a:rPr lang="sk-SK" sz="2000" dirty="0" smtClean="0"/>
              <a:t>a je metaforou Boha (</a:t>
            </a:r>
            <a:r>
              <a:rPr lang="sk-SK" sz="2000" dirty="0" err="1" smtClean="0"/>
              <a:t>Ez</a:t>
            </a:r>
            <a:r>
              <a:rPr lang="sk-SK" sz="2000" dirty="0" smtClean="0"/>
              <a:t> 47)</a:t>
            </a:r>
          </a:p>
          <a:p>
            <a:pPr>
              <a:buNone/>
            </a:pPr>
            <a:endParaRPr lang="sk-SK" sz="2000" dirty="0" smtClean="0"/>
          </a:p>
          <a:p>
            <a:pPr>
              <a:buNone/>
            </a:pPr>
            <a:r>
              <a:rPr lang="sk-SK" sz="2000" b="1" dirty="0" smtClean="0"/>
              <a:t>Vzdialenosť od Chrámu </a:t>
            </a:r>
            <a:r>
              <a:rPr lang="sk-SK" sz="2000" dirty="0" smtClean="0"/>
              <a:t>= vzdialenosť od života </a:t>
            </a:r>
          </a:p>
          <a:p>
            <a:pPr>
              <a:buNone/>
            </a:pPr>
            <a:endParaRPr lang="sk-SK" sz="2000" dirty="0" smtClean="0"/>
          </a:p>
          <a:p>
            <a:pPr>
              <a:buNone/>
            </a:pPr>
            <a:r>
              <a:rPr lang="sk-SK" sz="2000" b="1" dirty="0" smtClean="0"/>
              <a:t>Absencia Boha </a:t>
            </a:r>
            <a:r>
              <a:rPr lang="sk-SK" sz="2000" dirty="0" smtClean="0"/>
              <a:t>– túžba po ňom </a:t>
            </a:r>
          </a:p>
          <a:p>
            <a:pPr>
              <a:buNone/>
            </a:pPr>
            <a:endParaRPr lang="sk-SK" sz="2000" dirty="0" smtClean="0"/>
          </a:p>
          <a:p>
            <a:pPr>
              <a:buNone/>
            </a:pPr>
            <a:r>
              <a:rPr lang="sk-SK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V. 4: Absencia Boha </a:t>
            </a:r>
            <a:r>
              <a:rPr lang="sk-SK" sz="2000" dirty="0" smtClean="0"/>
              <a:t>= </a:t>
            </a:r>
            <a:r>
              <a:rPr lang="sk-SK" sz="2000" b="1" dirty="0" smtClean="0"/>
              <a:t>Boh neexistuje</a:t>
            </a:r>
            <a:r>
              <a:rPr lang="sk-SK" sz="2000" dirty="0" smtClean="0"/>
              <a:t>; horšie ako Ž 22,2 „Bože môj, prečo si ma...“</a:t>
            </a:r>
            <a:endParaRPr lang="sk-SK" sz="2000" dirty="0"/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/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sk-SK" dirty="0" smtClean="0"/>
              <a:t>V. 5: </a:t>
            </a:r>
            <a:r>
              <a:rPr lang="sk-SK" b="1" dirty="0" smtClean="0"/>
              <a:t>Spomienka </a:t>
            </a:r>
            <a:r>
              <a:rPr lang="sk-SK" dirty="0" smtClean="0"/>
              <a:t>oživuje, aktualizuje v prítomnosti</a:t>
            </a:r>
          </a:p>
          <a:p>
            <a:pPr>
              <a:buNone/>
            </a:pPr>
            <a:endParaRPr lang="sk-SK" sz="1500" dirty="0" smtClean="0"/>
          </a:p>
          <a:p>
            <a:pPr>
              <a:buNone/>
            </a:pPr>
            <a:r>
              <a:rPr lang="sk-SK" dirty="0" smtClean="0"/>
              <a:t>Vyliatie (z) bolesti (22,15)</a:t>
            </a:r>
          </a:p>
          <a:p>
            <a:pPr>
              <a:buNone/>
            </a:pPr>
            <a:endParaRPr lang="sk-SK" sz="1600" dirty="0" smtClean="0"/>
          </a:p>
          <a:p>
            <a:pPr>
              <a:buNone/>
            </a:pPr>
            <a:r>
              <a:rPr lang="sk-SK" b="1" dirty="0" smtClean="0"/>
              <a:t>Personálna a spoločná púť </a:t>
            </a:r>
            <a:r>
              <a:rPr lang="sk-SK" dirty="0" smtClean="0"/>
              <a:t>idú ruka v ruke</a:t>
            </a:r>
          </a:p>
          <a:p>
            <a:pPr>
              <a:buNone/>
            </a:pPr>
            <a:endParaRPr lang="sk-SK" sz="1600" dirty="0" smtClean="0"/>
          </a:p>
          <a:p>
            <a:pPr>
              <a:buNone/>
            </a:pPr>
            <a:r>
              <a:rPr lang="sk-SK" b="1" dirty="0" smtClean="0"/>
              <a:t>Spomienka</a:t>
            </a:r>
            <a:r>
              <a:rPr lang="sk-SK" dirty="0" smtClean="0"/>
              <a:t> na minulosť nepremôže smútok z prítomnosti. </a:t>
            </a:r>
          </a:p>
          <a:p>
            <a:pPr>
              <a:buNone/>
            </a:pPr>
            <a:endParaRPr lang="sk-SK" sz="1600" dirty="0" smtClean="0"/>
          </a:p>
          <a:p>
            <a:pPr>
              <a:buNone/>
            </a:pPr>
            <a:r>
              <a:rPr lang="sk-SK" dirty="0" smtClean="0"/>
              <a:t>V. 6:  napriek motívom k smútku, strachu, stresu, </a:t>
            </a:r>
            <a:r>
              <a:rPr lang="sk-SK" b="1" dirty="0" smtClean="0"/>
              <a:t>žalmista si oživuje nádej</a:t>
            </a:r>
          </a:p>
          <a:p>
            <a:pPr>
              <a:buNone/>
            </a:pPr>
            <a:endParaRPr lang="sk-SK" sz="1700" b="1" dirty="0" smtClean="0"/>
          </a:p>
          <a:p>
            <a:pPr>
              <a:buNone/>
            </a:pPr>
            <a:r>
              <a:rPr lang="sk-SK" b="1" dirty="0" smtClean="0"/>
              <a:t>Božia tvár</a:t>
            </a:r>
            <a:r>
              <a:rPr lang="sk-SK" dirty="0" smtClean="0"/>
              <a:t> – v modlitbe – je záchrana</a:t>
            </a:r>
            <a:endParaRPr lang="sk-SK" dirty="0"/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k-SK" smtClean="0"/>
              <a:t>12.12.2011 / BŠ</a:t>
            </a:r>
            <a:endParaRPr lang="sk-SK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SŽkJ: Nostalgia po Bohu (Ž 42-43)</a:t>
            </a:r>
            <a:endParaRPr lang="sk-SK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3BD70-47D5-4749-8E43-3FFD81D86C7B}" type="slidenum">
              <a:rPr lang="sk-SK" smtClean="0"/>
              <a:pPr/>
              <a:t>40</a:t>
            </a:fld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II. Ďaleko od Boha (</a:t>
            </a:r>
            <a:r>
              <a:rPr lang="sk-SK" dirty="0" err="1" smtClean="0"/>
              <a:t>vv</a:t>
            </a:r>
            <a:r>
              <a:rPr lang="sk-SK" dirty="0" smtClean="0"/>
              <a:t>. 7-12)</a:t>
            </a:r>
            <a:endParaRPr lang="sk-SK" dirty="0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solidFill>
            <a:schemeClr val="accent3">
              <a:lumMod val="75000"/>
            </a:schemeClr>
          </a:solidFill>
        </p:spPr>
        <p:txBody>
          <a:bodyPr>
            <a:normAutofit lnSpcReduction="10000"/>
          </a:bodyPr>
          <a:lstStyle/>
          <a:p>
            <a:r>
              <a:rPr lang="sk-SK" dirty="0" err="1" smtClean="0"/>
              <a:t>vv</a:t>
            </a:r>
            <a:r>
              <a:rPr lang="sk-SK" dirty="0" smtClean="0"/>
              <a:t>. 7-8: Vody smrti a PÁNOVA vernosť (v. 9)</a:t>
            </a:r>
            <a:endParaRPr lang="sk-SK" dirty="0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3"/>
          </p:nvPr>
        </p:nvSpPr>
        <p:spPr>
          <a:solidFill>
            <a:schemeClr val="accent5">
              <a:lumMod val="50000"/>
            </a:schemeClr>
          </a:solidFill>
        </p:spPr>
        <p:txBody>
          <a:bodyPr>
            <a:normAutofit fontScale="85000" lnSpcReduction="10000"/>
          </a:bodyPr>
          <a:lstStyle/>
          <a:p>
            <a:r>
              <a:rPr lang="sk-SK" dirty="0" err="1" smtClean="0"/>
              <a:t>Vv</a:t>
            </a:r>
            <a:r>
              <a:rPr lang="sk-SK" dirty="0" smtClean="0"/>
              <a:t>. 10-11: Božie zabudnutie a obava o seba (v.12)</a:t>
            </a:r>
            <a:endParaRPr lang="sk-SK" dirty="0"/>
          </a:p>
        </p:txBody>
      </p:sp>
      <p:sp>
        <p:nvSpPr>
          <p:cNvPr id="5" name="Zástupný symbol obsahu 4"/>
          <p:cNvSpPr>
            <a:spLocks noGrp="1"/>
          </p:cNvSpPr>
          <p:nvPr>
            <p:ph sz="quarter" idx="2"/>
          </p:nvPr>
        </p:nvSpPr>
        <p:spPr/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sk-SK" dirty="0" smtClean="0"/>
              <a:t>V. 7: </a:t>
            </a:r>
            <a:r>
              <a:rPr lang="sk-SK" b="1" dirty="0" smtClean="0"/>
              <a:t>Z obavy k modlitbe</a:t>
            </a:r>
          </a:p>
          <a:p>
            <a:pPr>
              <a:buNone/>
            </a:pPr>
            <a:endParaRPr lang="sk-SK" sz="1500" dirty="0" smtClean="0"/>
          </a:p>
          <a:p>
            <a:pPr>
              <a:buNone/>
            </a:pPr>
            <a:r>
              <a:rPr lang="sk-SK" dirty="0" smtClean="0"/>
              <a:t>V. 8: Obrazy </a:t>
            </a:r>
            <a:r>
              <a:rPr lang="sk-SK" b="1" dirty="0" smtClean="0"/>
              <a:t>dravých</a:t>
            </a:r>
            <a:r>
              <a:rPr lang="sk-SK" dirty="0" smtClean="0"/>
              <a:t> vôd (</a:t>
            </a:r>
            <a:r>
              <a:rPr lang="sk-SK" dirty="0" err="1" smtClean="0"/>
              <a:t>Gn</a:t>
            </a:r>
            <a:r>
              <a:rPr lang="sk-SK" dirty="0" smtClean="0"/>
              <a:t> 1,2; 7,11)</a:t>
            </a:r>
          </a:p>
          <a:p>
            <a:pPr>
              <a:buNone/>
            </a:pPr>
            <a:endParaRPr lang="sk-SK" sz="1700" dirty="0" smtClean="0"/>
          </a:p>
          <a:p>
            <a:pPr>
              <a:buNone/>
            </a:pPr>
            <a:r>
              <a:rPr lang="sk-SK" b="1" dirty="0" smtClean="0"/>
              <a:t>Exil – voda smrti </a:t>
            </a:r>
            <a:r>
              <a:rPr lang="sk-SK" dirty="0" smtClean="0"/>
              <a:t>(</a:t>
            </a:r>
            <a:r>
              <a:rPr lang="sk-SK" dirty="0" err="1" smtClean="0"/>
              <a:t>Jon</a:t>
            </a:r>
            <a:r>
              <a:rPr lang="sk-SK" dirty="0" smtClean="0"/>
              <a:t> 2,4)</a:t>
            </a:r>
          </a:p>
          <a:p>
            <a:pPr>
              <a:buNone/>
            </a:pPr>
            <a:r>
              <a:rPr lang="sk-SK" dirty="0" smtClean="0"/>
              <a:t>Blízky i vzdialený Boh (Jer 23,23)</a:t>
            </a:r>
          </a:p>
          <a:p>
            <a:pPr>
              <a:buNone/>
            </a:pPr>
            <a:endParaRPr lang="sk-SK" sz="1800" dirty="0" smtClean="0"/>
          </a:p>
          <a:p>
            <a:pPr>
              <a:buNone/>
            </a:pPr>
            <a:r>
              <a:rPr lang="sk-SK" dirty="0" smtClean="0">
                <a:solidFill>
                  <a:srgbClr val="C00000"/>
                </a:solidFill>
              </a:rPr>
              <a:t>V. 9: PÁN – JHWH – </a:t>
            </a:r>
            <a:r>
              <a:rPr lang="sk-SK" b="1" dirty="0" smtClean="0">
                <a:solidFill>
                  <a:srgbClr val="C00000"/>
                </a:solidFill>
              </a:rPr>
              <a:t>Boh lásky </a:t>
            </a:r>
            <a:r>
              <a:rPr lang="sk-SK" dirty="0" smtClean="0">
                <a:solidFill>
                  <a:srgbClr val="C00000"/>
                </a:solidFill>
              </a:rPr>
              <a:t>a </a:t>
            </a:r>
            <a:r>
              <a:rPr lang="sk-SK" b="1" dirty="0" smtClean="0">
                <a:solidFill>
                  <a:srgbClr val="C00000"/>
                </a:solidFill>
              </a:rPr>
              <a:t>vernosti</a:t>
            </a:r>
            <a:r>
              <a:rPr lang="sk-SK" dirty="0" smtClean="0">
                <a:solidFill>
                  <a:srgbClr val="C00000"/>
                </a:solidFill>
              </a:rPr>
              <a:t> (</a:t>
            </a:r>
            <a:r>
              <a:rPr lang="sk-SK" i="1" dirty="0" err="1" smtClean="0">
                <a:solidFill>
                  <a:srgbClr val="C00000"/>
                </a:solidFill>
              </a:rPr>
              <a:t>chesed</a:t>
            </a:r>
            <a:r>
              <a:rPr lang="sk-SK" dirty="0" smtClean="0">
                <a:solidFill>
                  <a:srgbClr val="C00000"/>
                </a:solidFill>
              </a:rPr>
              <a:t>)</a:t>
            </a:r>
          </a:p>
          <a:p>
            <a:pPr>
              <a:buNone/>
            </a:pPr>
            <a:r>
              <a:rPr lang="sk-SK" dirty="0" smtClean="0">
                <a:solidFill>
                  <a:srgbClr val="C00000"/>
                </a:solidFill>
              </a:rPr>
              <a:t>„</a:t>
            </a:r>
            <a:r>
              <a:rPr lang="sk-SK" b="1" dirty="0" smtClean="0">
                <a:solidFill>
                  <a:srgbClr val="C00000"/>
                </a:solidFill>
              </a:rPr>
              <a:t>Noc</a:t>
            </a:r>
            <a:r>
              <a:rPr lang="sk-SK" dirty="0" smtClean="0">
                <a:solidFill>
                  <a:srgbClr val="C00000"/>
                </a:solidFill>
              </a:rPr>
              <a:t>“ je </a:t>
            </a:r>
            <a:r>
              <a:rPr lang="sk-SK" b="1" dirty="0" smtClean="0">
                <a:solidFill>
                  <a:srgbClr val="C00000"/>
                </a:solidFill>
              </a:rPr>
              <a:t>počiatok</a:t>
            </a:r>
            <a:r>
              <a:rPr lang="sk-SK" dirty="0" smtClean="0">
                <a:solidFill>
                  <a:srgbClr val="C00000"/>
                </a:solidFill>
              </a:rPr>
              <a:t> a miesto modlitby</a:t>
            </a:r>
          </a:p>
          <a:p>
            <a:pPr>
              <a:buNone/>
            </a:pPr>
            <a:r>
              <a:rPr lang="sk-SK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Žalmista postupne </a:t>
            </a:r>
            <a:r>
              <a:rPr lang="sk-SK" b="1" dirty="0" smtClean="0">
                <a:solidFill>
                  <a:srgbClr val="C00000"/>
                </a:solidFill>
              </a:rPr>
              <a:t>dozrieva</a:t>
            </a:r>
            <a:r>
              <a:rPr lang="sk-SK" dirty="0" smtClean="0">
                <a:solidFill>
                  <a:srgbClr val="C00000"/>
                </a:solidFill>
              </a:rPr>
              <a:t> v modlitbe</a:t>
            </a:r>
            <a:endParaRPr lang="sk-SK" dirty="0">
              <a:solidFill>
                <a:srgbClr val="C00000"/>
              </a:solidFill>
            </a:endParaRP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4000930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sk-SK" dirty="0" smtClean="0"/>
              <a:t>V. 10: Obžaloba Boha – odvahu dať pravdivé bolestivé otázky </a:t>
            </a:r>
          </a:p>
          <a:p>
            <a:pPr>
              <a:buNone/>
            </a:pPr>
            <a:r>
              <a:rPr lang="sk-SK" b="1" dirty="0" smtClean="0"/>
              <a:t>Prečo si zabudol</a:t>
            </a:r>
            <a:r>
              <a:rPr lang="sk-SK" dirty="0" smtClean="0"/>
              <a:t>...? Odstrčený, odhodený? </a:t>
            </a:r>
          </a:p>
          <a:p>
            <a:pPr>
              <a:buNone/>
            </a:pPr>
            <a:r>
              <a:rPr lang="sk-SK" dirty="0" smtClean="0"/>
              <a:t>Dopálený (</a:t>
            </a:r>
            <a:r>
              <a:rPr lang="sk-SK" dirty="0" err="1" smtClean="0"/>
              <a:t>Job</a:t>
            </a:r>
            <a:r>
              <a:rPr lang="sk-SK" dirty="0" smtClean="0"/>
              <a:t> 30,28)</a:t>
            </a:r>
          </a:p>
          <a:p>
            <a:pPr>
              <a:buNone/>
            </a:pPr>
            <a:endParaRPr lang="sk-SK" sz="2100" dirty="0" smtClean="0"/>
          </a:p>
          <a:p>
            <a:pPr>
              <a:buNone/>
            </a:pPr>
            <a:r>
              <a:rPr lang="sk-SK" dirty="0" smtClean="0"/>
              <a:t>V. 11: </a:t>
            </a:r>
            <a:r>
              <a:rPr lang="sk-SK" b="1" dirty="0" smtClean="0"/>
              <a:t>Výsmech iných </a:t>
            </a:r>
            <a:r>
              <a:rPr lang="sk-SK" dirty="0" smtClean="0"/>
              <a:t>zosilňuje jeho bolesť – zabíjajú najintímnejšie – vzťah k Bohu </a:t>
            </a:r>
          </a:p>
          <a:p>
            <a:pPr>
              <a:buNone/>
            </a:pPr>
            <a:endParaRPr lang="sk-SK" sz="2100" dirty="0" smtClean="0">
              <a:solidFill>
                <a:schemeClr val="accent6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None/>
            </a:pPr>
            <a:r>
              <a:rPr lang="sk-SK" dirty="0" smtClean="0">
                <a:solidFill>
                  <a:schemeClr val="accent6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V.12: Druhý zodpovedný je sám žalmista </a:t>
            </a:r>
          </a:p>
          <a:p>
            <a:pPr>
              <a:buNone/>
            </a:pPr>
            <a:r>
              <a:rPr lang="sk-SK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Modlitba ho prežiarila</a:t>
            </a:r>
            <a:r>
              <a:rPr lang="sk-SK" b="1" dirty="0" smtClean="0">
                <a:solidFill>
                  <a:schemeClr val="accent6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k-SK" dirty="0" smtClean="0">
                <a:solidFill>
                  <a:schemeClr val="accent6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podobne ako Mojžiša</a:t>
            </a:r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k-SK" smtClean="0"/>
              <a:t>12.12.2011 / BŠ</a:t>
            </a:r>
            <a:endParaRPr lang="sk-SK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SŽkJ: Nostalgia po Bohu (Ž 42-43)</a:t>
            </a:r>
            <a:endParaRPr lang="sk-SK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3BD70-47D5-4749-8E43-3FFD81D86C7B}" type="slidenum">
              <a:rPr lang="sk-SK" smtClean="0"/>
              <a:pPr/>
              <a:t>41</a:t>
            </a:fld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III. Budúcnosť plná nádeje</a:t>
            </a:r>
            <a:endParaRPr lang="sk-SK" dirty="0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solidFill>
            <a:srgbClr val="663300"/>
          </a:solidFill>
        </p:spPr>
        <p:txBody>
          <a:bodyPr>
            <a:normAutofit lnSpcReduction="10000"/>
          </a:bodyPr>
          <a:lstStyle/>
          <a:p>
            <a:r>
              <a:rPr lang="sk-SK" dirty="0" err="1" smtClean="0"/>
              <a:t>vv</a:t>
            </a:r>
            <a:r>
              <a:rPr lang="sk-SK" dirty="0" smtClean="0"/>
              <a:t>. 1-2: Prítomnosť – Boh – útočište </a:t>
            </a:r>
            <a:endParaRPr lang="sk-SK" dirty="0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3"/>
          </p:nvPr>
        </p:nvSpPr>
        <p:spPr>
          <a:solidFill>
            <a:schemeClr val="accent6">
              <a:lumMod val="75000"/>
            </a:schemeClr>
          </a:solidFill>
        </p:spPr>
        <p:txBody>
          <a:bodyPr/>
          <a:lstStyle/>
          <a:p>
            <a:r>
              <a:rPr lang="sk-SK" dirty="0" smtClean="0"/>
              <a:t>VV. 3-5: Púť do Chrámu</a:t>
            </a:r>
            <a:endParaRPr lang="sk-SK" dirty="0"/>
          </a:p>
        </p:txBody>
      </p:sp>
      <p:sp>
        <p:nvSpPr>
          <p:cNvPr id="5" name="Zástupný symbol obsahu 4"/>
          <p:cNvSpPr>
            <a:spLocks noGrp="1"/>
          </p:cNvSpPr>
          <p:nvPr>
            <p:ph sz="quarter" idx="2"/>
          </p:nvPr>
        </p:nvSpPr>
        <p:spPr/>
        <p:txBody>
          <a:bodyPr>
            <a:normAutofit lnSpcReduction="10000"/>
          </a:bodyPr>
          <a:lstStyle/>
          <a:p>
            <a:pPr>
              <a:buNone/>
            </a:pPr>
            <a:r>
              <a:rPr lang="sk-SK" dirty="0" smtClean="0"/>
              <a:t>v. 1: Cudzí ľud </a:t>
            </a:r>
          </a:p>
          <a:p>
            <a:pPr>
              <a:buNone/>
            </a:pPr>
            <a:r>
              <a:rPr lang="sk-SK" b="1" dirty="0" smtClean="0"/>
              <a:t>Nepriatelia sú silnejší </a:t>
            </a:r>
            <a:r>
              <a:rPr lang="sk-SK" dirty="0" smtClean="0"/>
              <a:t>– majú zbrane sily a neprávosti</a:t>
            </a:r>
          </a:p>
          <a:p>
            <a:pPr>
              <a:buNone/>
            </a:pPr>
            <a:r>
              <a:rPr lang="sk-SK" dirty="0" smtClean="0"/>
              <a:t>Žalmista ich odmieta - </a:t>
            </a:r>
            <a:r>
              <a:rPr lang="sk-SK" b="1" dirty="0" smtClean="0"/>
              <a:t>volí si nenásilie </a:t>
            </a:r>
            <a:r>
              <a:rPr lang="sk-SK" dirty="0" smtClean="0"/>
              <a:t>(44,7-8)</a:t>
            </a:r>
          </a:p>
          <a:p>
            <a:pPr>
              <a:buNone/>
            </a:pPr>
            <a:r>
              <a:rPr lang="sk-SK" dirty="0" smtClean="0"/>
              <a:t>v. 2 Chrám ako miesto azylu; ďaleko od Chrámu – teda </a:t>
            </a:r>
            <a:r>
              <a:rPr lang="sk-SK" b="1" dirty="0" smtClean="0"/>
              <a:t>Boh je útočište</a:t>
            </a:r>
          </a:p>
          <a:p>
            <a:pPr>
              <a:buNone/>
            </a:pPr>
            <a:endParaRPr lang="sk-SK" dirty="0"/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>
              <a:buNone/>
            </a:pPr>
            <a:r>
              <a:rPr lang="sk-SK" dirty="0" smtClean="0"/>
              <a:t>V. 3: </a:t>
            </a:r>
            <a:r>
              <a:rPr lang="sk-SK" b="1" dirty="0" smtClean="0"/>
              <a:t>Svetlo a pravdu</a:t>
            </a:r>
            <a:r>
              <a:rPr lang="sk-SK" dirty="0" smtClean="0"/>
              <a:t>/istotu / Nm 6,25</a:t>
            </a:r>
          </a:p>
          <a:p>
            <a:pPr>
              <a:buNone/>
            </a:pPr>
            <a:r>
              <a:rPr lang="sk-SK" dirty="0" smtClean="0"/>
              <a:t>PÁNOVA vernosť neustane – Ž 118; 136</a:t>
            </a:r>
          </a:p>
          <a:p>
            <a:pPr>
              <a:buNone/>
            </a:pPr>
            <a:r>
              <a:rPr lang="sk-SK" dirty="0" smtClean="0"/>
              <a:t> Vv.3-4: vrchy; Stánky; oltár; radosť z vďakyvzdania </a:t>
            </a:r>
          </a:p>
          <a:p>
            <a:pPr>
              <a:buNone/>
            </a:pPr>
            <a:r>
              <a:rPr lang="sk-SK" dirty="0" smtClean="0"/>
              <a:t>Liturgia – začiatok i koniec </a:t>
            </a:r>
          </a:p>
          <a:p>
            <a:pPr>
              <a:buNone/>
            </a:pPr>
            <a:endParaRPr lang="sk-SK" dirty="0"/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k-SK" smtClean="0"/>
              <a:t>12.12.2011 / BŠ</a:t>
            </a:r>
            <a:endParaRPr lang="sk-SK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SŽkJ: Nostalgia po Bohu (Ž 42-43)</a:t>
            </a:r>
            <a:endParaRPr lang="sk-SK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3BD70-47D5-4749-8E43-3FFD81D86C7B}" type="slidenum">
              <a:rPr lang="sk-SK" smtClean="0"/>
              <a:pPr/>
              <a:t>42</a:t>
            </a:fld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sah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smtClean="0"/>
              <a:t>Nostalgia za minulým šťastím (</a:t>
            </a:r>
            <a:r>
              <a:rPr lang="sk-SK" dirty="0" err="1" smtClean="0"/>
              <a:t>vv</a:t>
            </a:r>
            <a:r>
              <a:rPr lang="sk-SK" dirty="0" smtClean="0"/>
              <a:t>. 1-6)</a:t>
            </a:r>
          </a:p>
          <a:p>
            <a:r>
              <a:rPr lang="sk-SK" dirty="0" smtClean="0"/>
              <a:t>Ďaleko od Boha (</a:t>
            </a:r>
            <a:r>
              <a:rPr lang="sk-SK" dirty="0" err="1" smtClean="0"/>
              <a:t>vv</a:t>
            </a:r>
            <a:r>
              <a:rPr lang="sk-SK" dirty="0" smtClean="0"/>
              <a:t>. 7-12)</a:t>
            </a:r>
          </a:p>
          <a:p>
            <a:r>
              <a:rPr lang="sk-SK" dirty="0" smtClean="0"/>
              <a:t>Budúcnosť plná nádeje (43,1-5)</a:t>
            </a:r>
          </a:p>
          <a:p>
            <a:endParaRPr lang="sk-SK" dirty="0" smtClean="0"/>
          </a:p>
          <a:p>
            <a:r>
              <a:rPr lang="sk-SK" dirty="0" smtClean="0"/>
              <a:t>NZ</a:t>
            </a:r>
          </a:p>
          <a:p>
            <a:pPr lvl="1"/>
            <a:r>
              <a:rPr lang="sk-SK" dirty="0" smtClean="0"/>
              <a:t>Ježiš na kríži (42,10.8)</a:t>
            </a:r>
          </a:p>
          <a:p>
            <a:pPr lvl="1"/>
            <a:r>
              <a:rPr lang="sk-SK" dirty="0" smtClean="0"/>
              <a:t>V </a:t>
            </a:r>
            <a:r>
              <a:rPr lang="sk-SK" dirty="0" err="1" smtClean="0"/>
              <a:t>Getsemanskej</a:t>
            </a:r>
            <a:r>
              <a:rPr lang="sk-SK" dirty="0" smtClean="0"/>
              <a:t> záhade (42,6.12; 43,5)</a:t>
            </a:r>
          </a:p>
          <a:p>
            <a:pPr lvl="1"/>
            <a:r>
              <a:rPr lang="sk-SK" dirty="0" smtClean="0"/>
              <a:t>V noci nachádzal </a:t>
            </a:r>
            <a:r>
              <a:rPr lang="sk-SK" dirty="0" smtClean="0"/>
              <a:t>posilu </a:t>
            </a:r>
            <a:r>
              <a:rPr lang="sk-SK" dirty="0" smtClean="0"/>
              <a:t>v modlitbe (42,9)</a:t>
            </a:r>
          </a:p>
          <a:p>
            <a:endParaRPr lang="sk-SK" dirty="0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k-SK" smtClean="0"/>
              <a:t>12.12.2011 / BŠ</a:t>
            </a:r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SŽkJ: Nostalgia po Bohu (Ž 42-43)</a:t>
            </a:r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3BD70-47D5-4749-8E43-3FFD81D86C7B}" type="slidenum">
              <a:rPr lang="sk-SK" smtClean="0"/>
              <a:pPr/>
              <a:t>43</a:t>
            </a:fld>
            <a:endParaRPr lang="sk-SK"/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Záver </a:t>
            </a:r>
            <a:endParaRPr lang="sk-SK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k-SK" smtClean="0"/>
              <a:t>12.12.2011 / BŠ</a:t>
            </a:r>
            <a:endParaRPr lang="sk-SK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SŽkJ: Nostalgia po Bohu (Ž 42-43)</a:t>
            </a:r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3BD70-47D5-4749-8E43-3FFD81D86C7B}" type="slidenum">
              <a:rPr lang="sk-SK" smtClean="0"/>
              <a:pPr/>
              <a:t>44</a:t>
            </a:fld>
            <a:endParaRPr lang="sk-SK"/>
          </a:p>
        </p:txBody>
      </p:sp>
      <p:pic>
        <p:nvPicPr>
          <p:cNvPr id="3074" name="Picture 2" descr="D:\My Documents\AKADEMICKE\KSFX -03- So Zalmami\2012\POSTER_2012-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-747464"/>
            <a:ext cx="6252994" cy="81369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395536" y="188640"/>
            <a:ext cx="7772400" cy="2880320"/>
          </a:xfrm>
        </p:spPr>
        <p:txBody>
          <a:bodyPr>
            <a:normAutofit fontScale="90000"/>
          </a:bodyPr>
          <a:lstStyle/>
          <a:p>
            <a:pPr algn="l"/>
            <a:r>
              <a:rPr lang="sk-SK" sz="4000" i="1" dirty="0" smtClean="0">
                <a:solidFill>
                  <a:srgbClr val="FF9900"/>
                </a:solidFill>
              </a:rPr>
              <a:t/>
            </a:r>
            <a:br>
              <a:rPr lang="sk-SK" sz="4000" i="1" dirty="0" smtClean="0">
                <a:solidFill>
                  <a:srgbClr val="FF9900"/>
                </a:solidFill>
              </a:rPr>
            </a:br>
            <a:r>
              <a:rPr lang="sk-SK" sz="4000" i="1" dirty="0" smtClean="0">
                <a:solidFill>
                  <a:srgbClr val="FF9900"/>
                </a:solidFill>
              </a:rPr>
              <a:t/>
            </a:r>
            <a:br>
              <a:rPr lang="sk-SK" sz="4000" i="1" dirty="0" smtClean="0">
                <a:solidFill>
                  <a:srgbClr val="FF9900"/>
                </a:solidFill>
              </a:rPr>
            </a:br>
            <a:r>
              <a:rPr lang="sk-SK" sz="4000" i="1" dirty="0" smtClean="0">
                <a:solidFill>
                  <a:srgbClr val="FF9900"/>
                </a:solidFill>
              </a:rPr>
              <a:t/>
            </a:r>
            <a:br>
              <a:rPr lang="sk-SK" sz="4000" i="1" dirty="0" smtClean="0">
                <a:solidFill>
                  <a:srgbClr val="FF9900"/>
                </a:solidFill>
              </a:rPr>
            </a:br>
            <a:r>
              <a:rPr lang="sk-SK" sz="7300" i="1" dirty="0" smtClean="0">
                <a:solidFill>
                  <a:srgbClr val="7030A0"/>
                </a:solidFill>
              </a:rPr>
              <a:t>9.1. 2012</a:t>
            </a:r>
            <a:r>
              <a:rPr lang="sk-SK" sz="7300" i="1" dirty="0" smtClean="0">
                <a:solidFill>
                  <a:srgbClr val="FF9900"/>
                </a:solidFill>
              </a:rPr>
              <a:t/>
            </a:r>
            <a:br>
              <a:rPr lang="sk-SK" sz="7300" i="1" dirty="0" smtClean="0">
                <a:solidFill>
                  <a:srgbClr val="FF9900"/>
                </a:solidFill>
              </a:rPr>
            </a:br>
            <a:r>
              <a:rPr lang="sk-SK" dirty="0" smtClean="0">
                <a:solidFill>
                  <a:schemeClr val="accent6">
                    <a:lumMod val="50000"/>
                  </a:schemeClr>
                </a:solidFill>
              </a:rPr>
              <a:t>  </a:t>
            </a:r>
            <a:r>
              <a:rPr lang="sk-SK" sz="53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Slovom žalmu k jubileu </a:t>
            </a:r>
            <a:br>
              <a:rPr lang="sk-SK" sz="53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sk-SK" sz="5300" dirty="0" smtClean="0">
                <a:solidFill>
                  <a:srgbClr val="CC0099"/>
                </a:solidFill>
              </a:rPr>
              <a:t>    </a:t>
            </a:r>
            <a:r>
              <a:rPr lang="sk-SK" sz="5300" dirty="0" smtClean="0">
                <a:solidFill>
                  <a:srgbClr val="7030A0"/>
                </a:solidFill>
              </a:rPr>
              <a:t>2. ročník</a:t>
            </a:r>
            <a:endParaRPr lang="sk-SK" sz="6700" dirty="0">
              <a:solidFill>
                <a:srgbClr val="7030A0"/>
              </a:solidFill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611560" y="3068960"/>
            <a:ext cx="8280920" cy="2808312"/>
          </a:xfrm>
        </p:spPr>
        <p:txBody>
          <a:bodyPr>
            <a:normAutofit/>
          </a:bodyPr>
          <a:lstStyle/>
          <a:p>
            <a:pPr algn="l"/>
            <a:r>
              <a:rPr lang="sk-SK" sz="1800" b="1" i="1" dirty="0" smtClean="0">
                <a:solidFill>
                  <a:schemeClr val="tx2">
                    <a:lumMod val="75000"/>
                  </a:schemeClr>
                </a:solidFill>
              </a:rPr>
              <a:t>Osobnosť</a:t>
            </a:r>
            <a:endParaRPr lang="sk-SK" sz="18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l"/>
            <a:r>
              <a:rPr lang="sk-SK" b="1" dirty="0" smtClean="0"/>
              <a:t>   </a:t>
            </a:r>
            <a:r>
              <a:rPr lang="sk-SK" sz="2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Biskup Štefan </a:t>
            </a:r>
            <a:r>
              <a:rPr lang="sk-SK" sz="24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Moyses</a:t>
            </a:r>
            <a:r>
              <a:rPr lang="sk-SK" sz="2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</a:p>
          <a:p>
            <a:pPr algn="l"/>
            <a:r>
              <a:rPr lang="sk-SK" sz="24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sk-SK" sz="24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sk-SK" sz="2400" b="1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Mons. Viliam </a:t>
            </a:r>
            <a:r>
              <a:rPr lang="sk-SK" sz="2400" b="1" i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Judák</a:t>
            </a:r>
            <a:r>
              <a:rPr lang="sk-SK" sz="2400" b="1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nitriansky biskup</a:t>
            </a:r>
            <a:r>
              <a:rPr lang="sk-SK" sz="24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sk-SK" b="1" dirty="0" smtClean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/>
            <a:r>
              <a:rPr lang="sk-SK" sz="1800" b="1" i="1" dirty="0" smtClean="0">
                <a:solidFill>
                  <a:schemeClr val="tx2">
                    <a:lumMod val="75000"/>
                  </a:schemeClr>
                </a:solidFill>
              </a:rPr>
              <a:t>Žalm</a:t>
            </a:r>
            <a:endParaRPr lang="sk-SK" sz="18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l"/>
            <a:r>
              <a:rPr lang="sk-SK" b="1" dirty="0" smtClean="0"/>
              <a:t>  </a:t>
            </a:r>
            <a:r>
              <a:rPr lang="sk-SK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Ž 50: Spoločné spytovanie svedomia </a:t>
            </a:r>
          </a:p>
          <a:p>
            <a:pPr algn="l"/>
            <a:endParaRPr lang="sk-SK" b="1" dirty="0" smtClean="0"/>
          </a:p>
        </p:txBody>
      </p:sp>
      <p:pic>
        <p:nvPicPr>
          <p:cNvPr id="4" name="Picture 3" descr="D:\My Documents\AKADEMICKE\KSFX -03- So Zalmami\SZkJ-obrazok-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04248" y="116632"/>
            <a:ext cx="2165785" cy="15121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6" name="Picture 2" descr="D:\My Documents\AKADEMICKE\KSFX -03- So Zalmami\SZkJ-LOGO-ciern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4869160"/>
            <a:ext cx="1674883" cy="23762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k-SK" smtClean="0"/>
              <a:t>12.12.2011 / BŠ</a:t>
            </a:r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SŽkJ: Nostalgia po Bohu (Ž 42-43)</a:t>
            </a:r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3BD70-47D5-4749-8E43-3FFD81D86C7B}" type="slidenum">
              <a:rPr lang="sk-SK" smtClean="0"/>
              <a:pPr/>
              <a:t>46</a:t>
            </a:fld>
            <a:endParaRPr lang="sk-SK"/>
          </a:p>
        </p:txBody>
      </p:sp>
      <p:pic>
        <p:nvPicPr>
          <p:cNvPr id="10" name="Zástupný symbol obsahu 9" descr="SZkJ-modlitba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-37093" y="0"/>
            <a:ext cx="9181093" cy="6858000"/>
          </a:xfrm>
        </p:spPr>
      </p:pic>
      <p:pic>
        <p:nvPicPr>
          <p:cNvPr id="8" name="Picture 3" descr="D:\My Documents\AKADEMICKE\KSFX -03- So Zalmami\SZkJ-obrazok-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00116" y="116632"/>
            <a:ext cx="1836380" cy="12961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6" name="Picture 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476250"/>
            <a:ext cx="7848600" cy="52117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692150"/>
            <a:ext cx="7561262" cy="50212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714356"/>
            <a:ext cx="7632700" cy="50688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Obrázek 3" descr="ScanImage005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89025" y="928688"/>
            <a:ext cx="6983413" cy="421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ovéPole 4"/>
          <p:cNvSpPr txBox="1"/>
          <p:nvPr/>
        </p:nvSpPr>
        <p:spPr>
          <a:xfrm>
            <a:off x="1143000" y="5643563"/>
            <a:ext cx="6929438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sk-SK" sz="3200" b="1" dirty="0">
                <a:solidFill>
                  <a:schemeClr val="bg1"/>
                </a:solidFill>
                <a:latin typeface="+mn-lt"/>
              </a:rPr>
              <a:t>Pôdorys kostola</a:t>
            </a:r>
            <a:endParaRPr lang="cs-CZ" sz="3200" b="1" dirty="0">
              <a:solidFill>
                <a:schemeClr val="bg1"/>
              </a:solidFill>
              <a:latin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50570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5786" y="1000108"/>
            <a:ext cx="7742093" cy="36433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Hala">
  <a:themeElements>
    <a:clrScheme name="Odliatok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Hala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Počiatok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5882</TotalTime>
  <Words>1021</Words>
  <Application>Microsoft Office PowerPoint</Application>
  <PresentationFormat>Prezentácia na obrazovke (4:3)</PresentationFormat>
  <Paragraphs>231</Paragraphs>
  <Slides>46</Slides>
  <Notes>1</Notes>
  <HiddenSlides>0</HiddenSlides>
  <MMClips>0</MMClips>
  <ScaleCrop>false</ScaleCrop>
  <HeadingPairs>
    <vt:vector size="4" baseType="variant">
      <vt:variant>
        <vt:lpstr>Motív</vt:lpstr>
      </vt:variant>
      <vt:variant>
        <vt:i4>1</vt:i4>
      </vt:variant>
      <vt:variant>
        <vt:lpstr>Nadpisy snímok</vt:lpstr>
      </vt:variant>
      <vt:variant>
        <vt:i4>46</vt:i4>
      </vt:variant>
    </vt:vector>
  </HeadingPairs>
  <TitlesOfParts>
    <vt:vector size="47" baseType="lpstr">
      <vt:lpstr>Hala</vt:lpstr>
      <vt:lpstr>Slovom žalmu k jubileu 12. december 2011  (9. stretnutie – posledné stretnutie 1. ročníka) </vt:lpstr>
      <vt:lpstr>Priebeh stretnutia  </vt:lpstr>
      <vt:lpstr>Snímka 3</vt:lpstr>
      <vt:lpstr>Snímka 4</vt:lpstr>
      <vt:lpstr>Snímka 5</vt:lpstr>
      <vt:lpstr>Snímka 6</vt:lpstr>
      <vt:lpstr>Snímka 7</vt:lpstr>
      <vt:lpstr>Snímka 8</vt:lpstr>
      <vt:lpstr>Snímka 9</vt:lpstr>
      <vt:lpstr>Snímka 10</vt:lpstr>
      <vt:lpstr>Snímka 11</vt:lpstr>
      <vt:lpstr>Snímka 12</vt:lpstr>
      <vt:lpstr>Snímka 13</vt:lpstr>
      <vt:lpstr>Snímka 14</vt:lpstr>
      <vt:lpstr>Snímka 15</vt:lpstr>
      <vt:lpstr>Snímka 16</vt:lpstr>
      <vt:lpstr>Snímka 17</vt:lpstr>
      <vt:lpstr>Snímka 18</vt:lpstr>
      <vt:lpstr>Snímka 19</vt:lpstr>
      <vt:lpstr>Snímka 20</vt:lpstr>
      <vt:lpstr>Snímka 21</vt:lpstr>
      <vt:lpstr>Snímka 22</vt:lpstr>
      <vt:lpstr>Snímka 23</vt:lpstr>
      <vt:lpstr>Snímka 24</vt:lpstr>
      <vt:lpstr>Snímka 25</vt:lpstr>
      <vt:lpstr>Snímka 26</vt:lpstr>
      <vt:lpstr>Snímka 27</vt:lpstr>
      <vt:lpstr>Snímka 28</vt:lpstr>
      <vt:lpstr>Snímka 29</vt:lpstr>
      <vt:lpstr>Snímka 30</vt:lpstr>
      <vt:lpstr>Snímka 31</vt:lpstr>
      <vt:lpstr>Nostalgia za Božou tvárou</vt:lpstr>
      <vt:lpstr>Postup pri výklade</vt:lpstr>
      <vt:lpstr>1. Usadenie Žalmov 42–43  v kontexte Žaltára</vt:lpstr>
      <vt:lpstr>1. Žalmy 42-43 v kontexte Žaltára</vt:lpstr>
      <vt:lpstr>Žalmy Koreho synov 42-49</vt:lpstr>
      <vt:lpstr>Štruktúra Žalmov 42-43</vt:lpstr>
      <vt:lpstr>Štruktúra Žalmov 42-43</vt:lpstr>
      <vt:lpstr>Túžba po Bohu</vt:lpstr>
      <vt:lpstr>I. Nostalgia za minulým šťastím</vt:lpstr>
      <vt:lpstr>II. Ďaleko od Boha (vv. 7-12)</vt:lpstr>
      <vt:lpstr>III. Budúcnosť plná nádeje</vt:lpstr>
      <vt:lpstr>Záver </vt:lpstr>
      <vt:lpstr>Snímka 44</vt:lpstr>
      <vt:lpstr>   9.1. 2012   Slovom žalmu k jubileu      2. ročník</vt:lpstr>
      <vt:lpstr>Snímka 46</vt:lpstr>
    </vt:vector>
  </TitlesOfParts>
  <Company>BS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Otvorenie žaltára</dc:title>
  <dc:creator>Blazej Strba</dc:creator>
  <cp:lastModifiedBy>Blazej Strba</cp:lastModifiedBy>
  <cp:revision>415</cp:revision>
  <dcterms:created xsi:type="dcterms:W3CDTF">2010-10-11T11:53:54Z</dcterms:created>
  <dcterms:modified xsi:type="dcterms:W3CDTF">2011-12-12T20:42:34Z</dcterms:modified>
</cp:coreProperties>
</file>